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Lst>
  <p:notesMasterIdLst>
    <p:notesMasterId r:id="rId25"/>
  </p:notesMasterIdLst>
  <p:sldIdLst>
    <p:sldId id="256" r:id="rId2"/>
    <p:sldId id="290" r:id="rId3"/>
    <p:sldId id="311" r:id="rId4"/>
    <p:sldId id="291" r:id="rId5"/>
    <p:sldId id="304" r:id="rId6"/>
    <p:sldId id="265" r:id="rId7"/>
    <p:sldId id="305" r:id="rId8"/>
    <p:sldId id="258" r:id="rId9"/>
    <p:sldId id="264" r:id="rId10"/>
    <p:sldId id="295" r:id="rId11"/>
    <p:sldId id="294" r:id="rId12"/>
    <p:sldId id="316" r:id="rId13"/>
    <p:sldId id="318" r:id="rId14"/>
    <p:sldId id="324" r:id="rId15"/>
    <p:sldId id="325" r:id="rId16"/>
    <p:sldId id="319" r:id="rId17"/>
    <p:sldId id="326" r:id="rId18"/>
    <p:sldId id="327" r:id="rId19"/>
    <p:sldId id="320" r:id="rId20"/>
    <p:sldId id="328" r:id="rId21"/>
    <p:sldId id="329" r:id="rId22"/>
    <p:sldId id="321" r:id="rId23"/>
    <p:sldId id="298" r:id="rId24"/>
  </p:sldIdLst>
  <p:sldSz cx="9144000" cy="5143500" type="screen16x9"/>
  <p:notesSz cx="6858000" cy="9144000"/>
  <p:embeddedFontLst>
    <p:embeddedFont>
      <p:font typeface="Arial Black" panose="020B0604020202020204" pitchFamily="34" charset="0"/>
      <p:bold r:id="rId26"/>
    </p:embeddedFont>
    <p:embeddedFont>
      <p:font typeface="Calibri" panose="020F0502020204030204" pitchFamily="34" charset="0"/>
      <p:regular r:id="rId27"/>
      <p:bold r:id="rId28"/>
      <p:italic r:id="rId29"/>
      <p:boldItalic r:id="rId30"/>
    </p:embeddedFont>
    <p:embeddedFont>
      <p:font typeface="Helvetica Neue" panose="02000503000000020004" pitchFamily="2" charset="0"/>
      <p:regular r:id="rId31"/>
      <p:bold r:id="rId32"/>
      <p:italic r:id="rId33"/>
      <p:boldItalic r:id="rId34"/>
    </p:embeddedFont>
    <p:embeddedFont>
      <p:font typeface="Roboto" panose="02000000000000000000" pitchFamily="2" charset="0"/>
      <p:regular r:id="rId35"/>
      <p:bold r:id="rId36"/>
      <p:italic r:id="rId37"/>
      <p:boldItalic r:id="rId3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pos="2880">
          <p15:clr>
            <a:srgbClr val="A4A3A4"/>
          </p15:clr>
        </p15:guide>
        <p15:guide id="2" orient="horz" pos="1620">
          <p15:clr>
            <a:srgbClr val="A4A3A4"/>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1" roundtripDataSignature="AMtx7miHznmYQ04+rQCmo3fFUi63hLzM7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F1548"/>
    <a:srgbClr val="00B0B6"/>
    <a:srgbClr val="AACF5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9BDCAC3-295F-E9E1-0A1C-7D18E4980DC3}" v="306" dt="2021-12-22T18:33:31.781"/>
    <p1510:client id="{B8342160-9CBA-4604-94C0-C01B47139012}" v="7" dt="2021-12-15T18:08:28.520"/>
    <p1510:client id="{909FA2BD-E5B1-5C3F-FDDB-641D41683E5C}" v="5" dt="2021-12-22T18:34:50.20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549" autoAdjust="0"/>
    <p:restoredTop sz="85551" autoAdjust="0"/>
  </p:normalViewPr>
  <p:slideViewPr>
    <p:cSldViewPr snapToGrid="0">
      <p:cViewPr varScale="1">
        <p:scale>
          <a:sx n="107" d="100"/>
          <a:sy n="107" d="100"/>
        </p:scale>
        <p:origin x="1376" y="176"/>
      </p:cViewPr>
      <p:guideLst>
        <p:guide pos="2880"/>
        <p:guide orient="horz" pos="162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21" Type="http://schemas.openxmlformats.org/officeDocument/2006/relationships/slide" Target="slides/slide20.xml"/><Relationship Id="rId34" Type="http://schemas.openxmlformats.org/officeDocument/2006/relationships/font" Target="fonts/font9.fntdata"/><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7.fntdata"/><Relationship Id="rId37" Type="http://schemas.openxmlformats.org/officeDocument/2006/relationships/font" Target="fonts/font12.fntdata"/><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36" Type="http://schemas.openxmlformats.org/officeDocument/2006/relationships/font" Target="fonts/font1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6.fntdata"/><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56" Type="http://schemas.microsoft.com/office/2015/10/relationships/revisionInfo" Target="revisionInfo.xml"/><Relationship Id="rId8" Type="http://schemas.openxmlformats.org/officeDocument/2006/relationships/slide" Target="slides/slide7.xml"/><Relationship Id="rId51" Type="http://customschemas.google.com/relationships/presentationmetadata" Target="meta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openxmlformats.org/officeDocument/2006/relationships/font" Target="fonts/font8.fntdata"/><Relationship Id="rId38" Type="http://schemas.openxmlformats.org/officeDocument/2006/relationships/font" Target="fonts/font13.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8" name="Google Shape;118;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This workshop is designed to familiarize pastors and parish coordinators with the Synod on Synodality and what that process may look like in your own parishes. You will learn that there are three ways to participate in our Archdiocese, however, this presentation is going to focus on the Parish Listening Sessions. </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gn="l" rtl="0">
              <a:lnSpc>
                <a:spcPct val="100000"/>
              </a:lnSpc>
              <a:spcBef>
                <a:spcPts val="0"/>
              </a:spcBef>
              <a:spcAft>
                <a:spcPts val="0"/>
              </a:spcAft>
              <a:buSzPts val="1100"/>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CA" dirty="0"/>
              <a:t>We’d like to begin with a brief time of reflection that touches on some of the themes of Synod. It is recommended when organizing your Synod Parish Listening Session that you also begin in prayer … perhaps a similar Lectio Divina activity. Lectio Divina is prayer with Holy Scripture, which allows us to quiet our minds and hearts to hear how the Holy Spirit is speaking to us with and through the text.   </a:t>
            </a:r>
            <a:br>
              <a:rPr lang="en-CA" dirty="0"/>
            </a:br>
            <a:endParaRPr lang="en-CA" dirty="0"/>
          </a:p>
          <a:p>
            <a:pPr marL="158750" indent="0">
              <a:buNone/>
            </a:pPr>
            <a:r>
              <a:rPr lang="en-CA" dirty="0"/>
              <a:t>The 4 R’s </a:t>
            </a:r>
          </a:p>
          <a:p>
            <a:r>
              <a:rPr lang="en-CA" dirty="0"/>
              <a:t>1) Read (Lectio): Read the Scripture passage through thoroughly. Take your time.  Get a sense of what it is saying.  Read the passage a second time. Listen for words or phrases that strike you, and listen in your heart.</a:t>
            </a:r>
          </a:p>
          <a:p>
            <a:r>
              <a:rPr lang="en-CA" dirty="0"/>
              <a:t>2) Reflect (</a:t>
            </a:r>
            <a:r>
              <a:rPr lang="en-CA" dirty="0" err="1"/>
              <a:t>Meditatio</a:t>
            </a:r>
            <a:r>
              <a:rPr lang="en-CA" dirty="0"/>
              <a:t>): Read the passage again, slowly. Reflect upon what you have read. Ask yourself which word, which phrase, which passage speaks to you, challenges you, tugs at you this day. Which word or passage got your attention this day? Sit with these words and allow them to penetrate your spirit. </a:t>
            </a:r>
          </a:p>
          <a:p>
            <a:r>
              <a:rPr lang="en-CA" dirty="0"/>
              <a:t>3) Respond (</a:t>
            </a:r>
            <a:r>
              <a:rPr lang="en-CA" dirty="0" err="1"/>
              <a:t>Oratio</a:t>
            </a:r>
            <a:r>
              <a:rPr lang="en-CA" dirty="0"/>
              <a:t>): Read the passage again slowly. How do you respond to the stirrings in your heart, your conscience? How does this passage challenge you to look upon the world? How does it effect your interactions with others? How does it change how you see yourself? God spoke to you; what is your response to God? </a:t>
            </a:r>
          </a:p>
          <a:p>
            <a:r>
              <a:rPr lang="en-CA" dirty="0"/>
              <a:t>4) Receive (</a:t>
            </a:r>
            <a:r>
              <a:rPr lang="en-CA" dirty="0" err="1"/>
              <a:t>Contemplatio</a:t>
            </a:r>
            <a:r>
              <a:rPr lang="en-CA" dirty="0"/>
              <a:t>): Sit in the silence; sit in the Presence of God; receive what it is that God is giving you.</a:t>
            </a:r>
            <a:endParaRPr lang="en-US" dirty="0"/>
          </a:p>
          <a:p>
            <a:endParaRPr lang="en-US" dirty="0"/>
          </a:p>
        </p:txBody>
      </p:sp>
    </p:spTree>
    <p:extLst>
      <p:ext uri="{BB962C8B-B14F-4D97-AF65-F5344CB8AC3E}">
        <p14:creationId xmlns:p14="http://schemas.microsoft.com/office/powerpoint/2010/main" val="27747137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2400" indent="0" algn="l">
              <a:buNone/>
            </a:pPr>
            <a:r>
              <a:rPr lang="en-US" sz="1100" b="0" i="0" u="none" strike="noStrike" cap="none" dirty="0">
                <a:solidFill>
                  <a:srgbClr val="000000"/>
                </a:solidFill>
                <a:effectLst/>
                <a:latin typeface="Arial"/>
                <a:ea typeface="Arial"/>
                <a:cs typeface="Arial"/>
                <a:sym typeface="Arial"/>
              </a:rPr>
              <a:t>A reading from John 4:</a:t>
            </a:r>
          </a:p>
          <a:p>
            <a:pPr marL="152400" indent="0" algn="l">
              <a:buNone/>
            </a:pPr>
            <a:endParaRPr lang="en-US" sz="1100" b="0" i="0" u="none" strike="noStrike" cap="none" dirty="0">
              <a:solidFill>
                <a:srgbClr val="000000"/>
              </a:solidFill>
              <a:effectLst/>
              <a:latin typeface="Arial"/>
              <a:ea typeface="Arial"/>
              <a:cs typeface="Arial"/>
              <a:sym typeface="Arial"/>
            </a:endParaRPr>
          </a:p>
          <a:p>
            <a:pPr marL="152400" indent="0" algn="l">
              <a:buNone/>
            </a:pPr>
            <a:r>
              <a:rPr lang="en-US" sz="1100" b="0" i="0" u="none" strike="noStrike" cap="none" dirty="0">
                <a:solidFill>
                  <a:srgbClr val="000000"/>
                </a:solidFill>
                <a:effectLst/>
                <a:latin typeface="Arial"/>
                <a:ea typeface="Arial"/>
                <a:cs typeface="Arial"/>
                <a:sym typeface="Arial"/>
              </a:rPr>
              <a:t>So he came to a Samaritan city called Sychar, near the plot of ground that Jacob had given to his son Joseph. Jacob’s well was there, and Jesus, tired out by his journey, was sitting by the well. It was about noon.</a:t>
            </a:r>
          </a:p>
          <a:p>
            <a:pPr marL="152400" indent="0" algn="l">
              <a:buNone/>
            </a:pPr>
            <a:endParaRPr lang="en-US" sz="1100" b="0" i="0" u="none" strike="noStrike" cap="none" baseline="30000" dirty="0">
              <a:solidFill>
                <a:srgbClr val="000000"/>
              </a:solidFill>
              <a:latin typeface="Arial"/>
              <a:ea typeface="Arial"/>
              <a:cs typeface="Arial"/>
              <a:sym typeface="Arial"/>
            </a:endParaRPr>
          </a:p>
          <a:p>
            <a:pPr marL="152400" indent="0" algn="l">
              <a:buNone/>
            </a:pPr>
            <a:r>
              <a:rPr lang="en-US" sz="1100" b="1" i="0" u="none" strike="noStrike" cap="none" baseline="30000" dirty="0">
                <a:solidFill>
                  <a:srgbClr val="000000"/>
                </a:solidFill>
                <a:effectLst/>
                <a:latin typeface="Arial"/>
                <a:ea typeface="Arial"/>
                <a:cs typeface="Arial"/>
                <a:sym typeface="Arial"/>
              </a:rPr>
              <a:t> </a:t>
            </a:r>
            <a:r>
              <a:rPr lang="en-US" sz="1100" b="0" i="0" u="none" strike="noStrike" cap="none" dirty="0">
                <a:solidFill>
                  <a:srgbClr val="000000"/>
                </a:solidFill>
                <a:effectLst/>
                <a:latin typeface="Arial"/>
                <a:ea typeface="Arial"/>
                <a:cs typeface="Arial"/>
                <a:sym typeface="Arial"/>
              </a:rPr>
              <a:t>A Samaritan woman came to draw water, and Jesus said to her, “Give me a drink.”</a:t>
            </a:r>
            <a:r>
              <a:rPr lang="en-US" sz="1100" b="1" i="0" u="none" strike="noStrike" cap="none" baseline="30000" dirty="0">
                <a:solidFill>
                  <a:srgbClr val="000000"/>
                </a:solidFill>
                <a:effectLst/>
                <a:latin typeface="Arial"/>
                <a:ea typeface="Arial"/>
                <a:cs typeface="Arial"/>
                <a:sym typeface="Arial"/>
              </a:rPr>
              <a:t> </a:t>
            </a:r>
            <a:r>
              <a:rPr lang="en-US" sz="1100" b="0" i="0" u="none" strike="noStrike" cap="none" dirty="0">
                <a:solidFill>
                  <a:srgbClr val="000000"/>
                </a:solidFill>
                <a:effectLst/>
                <a:latin typeface="Arial"/>
                <a:ea typeface="Arial"/>
                <a:cs typeface="Arial"/>
                <a:sym typeface="Arial"/>
              </a:rPr>
              <a:t>(His disciples had gone to the city to buy food.)</a:t>
            </a:r>
            <a:r>
              <a:rPr lang="en-US" sz="1100" b="1" i="0" u="none" strike="noStrike" cap="none" baseline="30000" dirty="0">
                <a:solidFill>
                  <a:srgbClr val="000000"/>
                </a:solidFill>
                <a:effectLst/>
                <a:latin typeface="Arial"/>
                <a:ea typeface="Arial"/>
                <a:cs typeface="Arial"/>
                <a:sym typeface="Arial"/>
              </a:rPr>
              <a:t> </a:t>
            </a:r>
            <a:r>
              <a:rPr lang="en-US" sz="1100" b="0" i="0" u="none" strike="noStrike" cap="none" dirty="0">
                <a:solidFill>
                  <a:srgbClr val="000000"/>
                </a:solidFill>
                <a:effectLst/>
                <a:latin typeface="Arial"/>
                <a:ea typeface="Arial"/>
                <a:cs typeface="Arial"/>
                <a:sym typeface="Arial"/>
              </a:rPr>
              <a:t>The Samaritan woman said to him, “How is it that you, a </a:t>
            </a:r>
            <a:r>
              <a:rPr lang="en-US" sz="1100" b="0" i="0" u="none" strike="noStrike" cap="none" dirty="0">
                <a:solidFill>
                  <a:srgbClr val="000000"/>
                </a:solidFill>
                <a:latin typeface="Arial"/>
                <a:ea typeface="Arial"/>
                <a:cs typeface="Arial"/>
                <a:sym typeface="Arial"/>
              </a:rPr>
              <a:t>J</a:t>
            </a:r>
            <a:r>
              <a:rPr lang="en-US" sz="1100" b="0" i="0" u="none" strike="noStrike" cap="none" dirty="0">
                <a:solidFill>
                  <a:srgbClr val="000000"/>
                </a:solidFill>
                <a:effectLst/>
                <a:latin typeface="Arial"/>
                <a:ea typeface="Arial"/>
                <a:cs typeface="Arial"/>
                <a:sym typeface="Arial"/>
              </a:rPr>
              <a:t>ew, ask a drink of me, a woman of Samaria?” (Jews do not share things in common with Samaritans.)</a:t>
            </a:r>
            <a:r>
              <a:rPr lang="en-US" sz="1100" b="0" i="0" u="none" strike="noStrike" cap="none" baseline="30000" dirty="0">
                <a:solidFill>
                  <a:srgbClr val="4A4A4A"/>
                </a:solidFill>
                <a:effectLst/>
                <a:latin typeface="Arial"/>
                <a:ea typeface="Arial"/>
                <a:cs typeface="Arial"/>
                <a:sym typeface="Arial"/>
              </a:rPr>
              <a:t> </a:t>
            </a:r>
            <a:r>
              <a:rPr lang="en-US" sz="1100" b="0" i="0" u="none" strike="noStrike" cap="none" dirty="0">
                <a:solidFill>
                  <a:srgbClr val="000000"/>
                </a:solidFill>
                <a:effectLst/>
                <a:latin typeface="Arial"/>
                <a:ea typeface="Arial"/>
                <a:cs typeface="Arial"/>
                <a:sym typeface="Arial"/>
              </a:rPr>
              <a:t>Jesus answered her, “If you knew the gift of God, and who it is that is saying to you, ‘Give me a drink,’ you would have asked him, and he would have given you living water.” The woman said to him, “Sir, you have no bucket, and the well is deep. Where do you get that living water?</a:t>
            </a:r>
            <a:r>
              <a:rPr lang="en-US" sz="1100" b="1" i="0" u="none" strike="noStrike" cap="none" baseline="30000" dirty="0">
                <a:solidFill>
                  <a:srgbClr val="000000"/>
                </a:solidFill>
                <a:effectLst/>
                <a:latin typeface="Arial"/>
                <a:ea typeface="Arial"/>
                <a:cs typeface="Arial"/>
                <a:sym typeface="Arial"/>
              </a:rPr>
              <a:t> </a:t>
            </a:r>
            <a:r>
              <a:rPr lang="en-US" sz="1100" b="0" i="0" u="none" strike="noStrike" cap="none" dirty="0">
                <a:solidFill>
                  <a:srgbClr val="000000"/>
                </a:solidFill>
                <a:effectLst/>
                <a:latin typeface="Arial"/>
                <a:ea typeface="Arial"/>
                <a:cs typeface="Arial"/>
                <a:sym typeface="Arial"/>
              </a:rPr>
              <a:t>Are you greater than our ancestor Jacob, who gave us the well, and with his sons and his flocks drank from it?”</a:t>
            </a:r>
            <a:r>
              <a:rPr lang="en-US" sz="1100" b="1" i="0" u="none" strike="noStrike" cap="none" baseline="30000" dirty="0">
                <a:solidFill>
                  <a:srgbClr val="000000"/>
                </a:solidFill>
                <a:effectLst/>
                <a:latin typeface="Arial"/>
                <a:ea typeface="Arial"/>
                <a:cs typeface="Arial"/>
                <a:sym typeface="Arial"/>
              </a:rPr>
              <a:t> </a:t>
            </a:r>
            <a:r>
              <a:rPr lang="en-US" sz="1100" b="0" i="0" u="none" strike="noStrike" cap="none" dirty="0">
                <a:solidFill>
                  <a:srgbClr val="000000"/>
                </a:solidFill>
                <a:effectLst/>
                <a:latin typeface="Arial"/>
                <a:ea typeface="Arial"/>
                <a:cs typeface="Arial"/>
                <a:sym typeface="Arial"/>
              </a:rPr>
              <a:t>Jesus said to her, “Everyone who drinks of this water will be thirsty again,</a:t>
            </a:r>
            <a:r>
              <a:rPr lang="en-US" sz="1100" b="1" i="0" u="none" strike="noStrike" cap="none" baseline="30000" dirty="0">
                <a:solidFill>
                  <a:srgbClr val="000000"/>
                </a:solidFill>
                <a:effectLst/>
                <a:latin typeface="Arial"/>
                <a:ea typeface="Arial"/>
                <a:cs typeface="Arial"/>
                <a:sym typeface="Arial"/>
              </a:rPr>
              <a:t> </a:t>
            </a:r>
            <a:r>
              <a:rPr lang="en-US" sz="1100" b="0" i="0" u="none" strike="noStrike" cap="none" dirty="0">
                <a:solidFill>
                  <a:srgbClr val="000000"/>
                </a:solidFill>
                <a:effectLst/>
                <a:latin typeface="Arial"/>
                <a:ea typeface="Arial"/>
                <a:cs typeface="Arial"/>
                <a:sym typeface="Arial"/>
              </a:rPr>
              <a:t>but those who drink of the water that I will give them will never be thirsty. The water that I will give will become in them a spring of water gushing up to eternal life.” The woman said to him, “Sir, give me this water, so that I may never be thirsty or have to keep coming here to draw water.”</a:t>
            </a:r>
          </a:p>
          <a:p>
            <a:pPr marL="152400" indent="0" algn="l">
              <a:buNone/>
            </a:pPr>
            <a:endParaRPr lang="en-US" sz="1100" b="0" i="0" u="none" strike="noStrike" cap="none" dirty="0">
              <a:solidFill>
                <a:srgbClr val="000000"/>
              </a:solidFill>
              <a:effectLst/>
              <a:latin typeface="Arial"/>
              <a:ea typeface="Arial"/>
              <a:cs typeface="Arial"/>
              <a:sym typeface="Arial"/>
            </a:endParaRPr>
          </a:p>
          <a:p>
            <a:pPr marL="152400" indent="0" algn="l">
              <a:buNone/>
            </a:pPr>
            <a:endParaRPr lang="en-US" sz="1100" b="0" i="0" u="none" strike="noStrike" cap="none" dirty="0">
              <a:solidFill>
                <a:srgbClr val="000000"/>
              </a:solidFill>
              <a:effectLst/>
              <a:latin typeface="Arial"/>
              <a:ea typeface="Arial"/>
              <a:cs typeface="Arial"/>
              <a:sym typeface="Arial"/>
            </a:endParaRPr>
          </a:p>
          <a:p>
            <a:pPr marL="152400" indent="0" algn="l">
              <a:buNone/>
            </a:pPr>
            <a:r>
              <a:rPr lang="en-US" sz="1100" b="0" i="0" u="none" strike="noStrike" cap="none" dirty="0">
                <a:solidFill>
                  <a:srgbClr val="000000"/>
                </a:solidFill>
                <a:effectLst/>
                <a:latin typeface="Arial"/>
                <a:ea typeface="Arial"/>
                <a:cs typeface="Arial"/>
                <a:sym typeface="Arial"/>
              </a:rPr>
              <a:t>Jesus said to her, “Go, call your husband, and come back.” The woman answered him, “I have no husband.” Jesus said to her, “You are right in saying, ‘I have no husband’;</a:t>
            </a:r>
            <a:r>
              <a:rPr lang="en-US" sz="1100" b="1" i="0" u="none" strike="noStrike" cap="none" baseline="30000" dirty="0">
                <a:solidFill>
                  <a:srgbClr val="000000"/>
                </a:solidFill>
                <a:effectLst/>
                <a:latin typeface="Arial"/>
                <a:ea typeface="Arial"/>
                <a:cs typeface="Arial"/>
                <a:sym typeface="Arial"/>
              </a:rPr>
              <a:t> </a:t>
            </a:r>
            <a:r>
              <a:rPr lang="en-US" sz="1100" b="0" i="0" u="none" strike="noStrike" cap="none" dirty="0">
                <a:solidFill>
                  <a:srgbClr val="000000"/>
                </a:solidFill>
                <a:effectLst/>
                <a:latin typeface="Arial"/>
                <a:ea typeface="Arial"/>
                <a:cs typeface="Arial"/>
                <a:sym typeface="Arial"/>
              </a:rPr>
              <a:t>for you have had five husbands, and the one you have now is not your husband. What you have said is true!” The woman said to him, “Sir, I see that you are a prophet. Our ancestors worshiped on this mountain, but you</a:t>
            </a:r>
            <a:r>
              <a:rPr lang="en-US" sz="1100" b="0" i="0" u="none" strike="noStrike" cap="none" baseline="30000" dirty="0">
                <a:solidFill>
                  <a:srgbClr val="000000"/>
                </a:solidFill>
                <a:latin typeface="Arial"/>
                <a:ea typeface="Arial"/>
                <a:cs typeface="Arial"/>
                <a:sym typeface="Arial"/>
              </a:rPr>
              <a:t> </a:t>
            </a:r>
            <a:r>
              <a:rPr lang="en-US" sz="1100" b="0" i="0" u="none" strike="noStrike" cap="none" dirty="0">
                <a:solidFill>
                  <a:srgbClr val="000000"/>
                </a:solidFill>
                <a:effectLst/>
                <a:latin typeface="Arial"/>
                <a:ea typeface="Arial"/>
                <a:cs typeface="Arial"/>
                <a:sym typeface="Arial"/>
              </a:rPr>
              <a:t>say that the place where people must worship is in Jerusalem.”</a:t>
            </a:r>
            <a:r>
              <a:rPr lang="en-US" sz="1100" b="1" i="0" u="none" strike="noStrike" cap="none" baseline="30000" dirty="0">
                <a:solidFill>
                  <a:srgbClr val="000000"/>
                </a:solidFill>
                <a:effectLst/>
                <a:latin typeface="Arial"/>
                <a:ea typeface="Arial"/>
                <a:cs typeface="Arial"/>
                <a:sym typeface="Arial"/>
              </a:rPr>
              <a:t> </a:t>
            </a:r>
            <a:r>
              <a:rPr lang="en-US" sz="1100" b="0" i="0" u="none" strike="noStrike" cap="none" dirty="0">
                <a:solidFill>
                  <a:srgbClr val="000000"/>
                </a:solidFill>
                <a:effectLst/>
                <a:latin typeface="Arial"/>
                <a:ea typeface="Arial"/>
                <a:cs typeface="Arial"/>
                <a:sym typeface="Arial"/>
              </a:rPr>
              <a:t>Jesus said to her, “Woman, believe me, the hour is coming when you will worship the Father neither on this mountain nor in Jerusalem. You worship what you do not know; we worship what we know, for salvation is from the Jews. But the hour is coming, and is now here, when the true worshipers will worship the Father in spirit and truth, for the Father seeks such as these to worship him. God is spirit, and those who worship him must worship in spirit and truth.” The woman said to him, “I know that Messiah is coming” (who is called Christ). “When he comes, he will proclaim all things to us.” Jesus said to her, “I am he,</a:t>
            </a:r>
            <a:r>
              <a:rPr lang="en-US" sz="1100" b="0" i="0" u="none" strike="noStrike" cap="none" baseline="30000" dirty="0">
                <a:solidFill>
                  <a:srgbClr val="000000"/>
                </a:solidFill>
                <a:latin typeface="Arial"/>
                <a:ea typeface="Arial"/>
                <a:cs typeface="Arial"/>
                <a:sym typeface="Arial"/>
              </a:rPr>
              <a:t> </a:t>
            </a:r>
            <a:r>
              <a:rPr lang="en-US" sz="1100" b="0" i="0" u="none" strike="noStrike" cap="none" dirty="0">
                <a:solidFill>
                  <a:srgbClr val="000000"/>
                </a:solidFill>
                <a:effectLst/>
                <a:latin typeface="Arial"/>
                <a:ea typeface="Arial"/>
                <a:cs typeface="Arial"/>
                <a:sym typeface="Arial"/>
              </a:rPr>
              <a:t>the one who is speaking to you.”</a:t>
            </a:r>
          </a:p>
          <a:p>
            <a:pPr marL="152400" indent="0" algn="l">
              <a:buNone/>
            </a:pPr>
            <a:endParaRPr lang="en-US" sz="1100" b="0" i="0" u="none" strike="noStrike" cap="none" baseline="30000" dirty="0">
              <a:solidFill>
                <a:srgbClr val="000000"/>
              </a:solidFill>
              <a:latin typeface="Arial"/>
              <a:ea typeface="Arial"/>
              <a:cs typeface="Arial"/>
              <a:sym typeface="Arial"/>
            </a:endParaRPr>
          </a:p>
          <a:p>
            <a:pPr marL="152400" indent="0">
              <a:buNone/>
            </a:pPr>
            <a:r>
              <a:rPr lang="en-US" sz="1100" b="0" i="0" u="none" strike="noStrike" cap="none" dirty="0">
                <a:solidFill>
                  <a:srgbClr val="000000"/>
                </a:solidFill>
                <a:effectLst/>
                <a:latin typeface="Arial"/>
                <a:ea typeface="Arial"/>
                <a:cs typeface="Arial"/>
                <a:sym typeface="Arial"/>
              </a:rPr>
              <a:t>Just then his disciples came. They were astonished that he was speaking with a woman, but no one said, “What do you want?” or, “Why are you speaking with her?” Then the woman left her water jar and went back to the city. She said to the people,</a:t>
            </a:r>
            <a:r>
              <a:rPr lang="en-US" sz="1100" b="1" i="0" u="none" strike="noStrike" cap="none" baseline="30000" dirty="0">
                <a:solidFill>
                  <a:srgbClr val="000000"/>
                </a:solidFill>
                <a:effectLst/>
                <a:latin typeface="Arial"/>
                <a:ea typeface="Arial"/>
                <a:cs typeface="Arial"/>
                <a:sym typeface="Arial"/>
              </a:rPr>
              <a:t> </a:t>
            </a:r>
            <a:r>
              <a:rPr lang="en-US" sz="1100" b="0" i="0" u="none" strike="noStrike" cap="none" dirty="0">
                <a:solidFill>
                  <a:srgbClr val="000000"/>
                </a:solidFill>
                <a:effectLst/>
                <a:latin typeface="Arial"/>
                <a:ea typeface="Arial"/>
                <a:cs typeface="Arial"/>
                <a:sym typeface="Arial"/>
              </a:rPr>
              <a:t>“Come and see a man who told me everything I have ever done! He cannot be the Messiah, can he?”</a:t>
            </a:r>
            <a:r>
              <a:rPr lang="en-US" sz="1100" b="1" i="0" u="none" strike="noStrike" cap="none" baseline="30000" dirty="0">
                <a:solidFill>
                  <a:srgbClr val="000000"/>
                </a:solidFill>
                <a:effectLst/>
                <a:latin typeface="Arial"/>
                <a:ea typeface="Arial"/>
                <a:cs typeface="Arial"/>
                <a:sym typeface="Arial"/>
              </a:rPr>
              <a:t> </a:t>
            </a:r>
            <a:r>
              <a:rPr lang="en-US" sz="1100" b="0" i="0" u="none" strike="noStrike" cap="none" dirty="0">
                <a:solidFill>
                  <a:srgbClr val="000000"/>
                </a:solidFill>
                <a:effectLst/>
                <a:latin typeface="Arial"/>
                <a:ea typeface="Arial"/>
                <a:cs typeface="Arial"/>
                <a:sym typeface="Arial"/>
              </a:rPr>
              <a:t>They left the city and were on their way to him. </a:t>
            </a:r>
            <a:r>
              <a:rPr lang="en-US" sz="1100" b="1" i="0" u="none" strike="noStrike" cap="none" dirty="0">
                <a:solidFill>
                  <a:srgbClr val="000000"/>
                </a:solidFill>
                <a:effectLst/>
                <a:latin typeface="Arial"/>
                <a:ea typeface="Arial"/>
                <a:cs typeface="Arial"/>
                <a:sym typeface="Arial"/>
              </a:rPr>
              <a:t>John 4: 5-30</a:t>
            </a:r>
          </a:p>
          <a:p>
            <a:endParaRPr lang="en-US" dirty="0"/>
          </a:p>
        </p:txBody>
      </p:sp>
    </p:spTree>
    <p:extLst>
      <p:ext uri="{BB962C8B-B14F-4D97-AF65-F5344CB8AC3E}">
        <p14:creationId xmlns:p14="http://schemas.microsoft.com/office/powerpoint/2010/main" val="6081680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en-US" sz="1100" b="0" i="0" u="none" strike="noStrike" cap="none" spc="-50" dirty="0">
                <a:solidFill>
                  <a:srgbClr val="333333"/>
                </a:solidFill>
                <a:effectLst/>
                <a:latin typeface="Arial"/>
                <a:ea typeface="Arial"/>
                <a:cs typeface="Arial"/>
                <a:sym typeface="Arial"/>
              </a:rPr>
              <a:t>The word Synod comes from Greek </a:t>
            </a:r>
            <a:r>
              <a:rPr lang="en-US" sz="1100" b="0" i="0" u="none" strike="noStrike" cap="none" spc="-50" dirty="0" err="1">
                <a:solidFill>
                  <a:srgbClr val="333333"/>
                </a:solidFill>
                <a:effectLst/>
                <a:latin typeface="Arial"/>
                <a:ea typeface="Arial"/>
                <a:cs typeface="Arial"/>
                <a:sym typeface="Arial"/>
              </a:rPr>
              <a:t>Syn-hodos</a:t>
            </a:r>
            <a:r>
              <a:rPr lang="en-US" sz="1100" b="0" i="0" u="none" strike="noStrike" cap="none" spc="-50" dirty="0">
                <a:solidFill>
                  <a:srgbClr val="333333"/>
                </a:solidFill>
                <a:effectLst/>
                <a:latin typeface="Arial"/>
                <a:ea typeface="Arial"/>
                <a:cs typeface="Arial"/>
                <a:sym typeface="Arial"/>
              </a:rPr>
              <a:t> which means </a:t>
            </a:r>
            <a:r>
              <a:rPr lang="en-US" sz="1100" b="1" i="0" u="none" strike="noStrike" cap="none" spc="-50" dirty="0">
                <a:solidFill>
                  <a:srgbClr val="333333"/>
                </a:solidFill>
                <a:effectLst/>
                <a:latin typeface="Arial"/>
                <a:ea typeface="Arial"/>
                <a:cs typeface="Arial"/>
                <a:sym typeface="Arial"/>
              </a:rPr>
              <a:t>“the same way”. </a:t>
            </a:r>
            <a:r>
              <a:rPr lang="en-US" sz="1100" b="0" i="0" u="none" strike="noStrike" cap="none" spc="-50" dirty="0">
                <a:solidFill>
                  <a:srgbClr val="333333"/>
                </a:solidFill>
                <a:effectLst/>
                <a:latin typeface="Arial"/>
                <a:ea typeface="Arial"/>
                <a:cs typeface="Arial"/>
                <a:sym typeface="Arial"/>
              </a:rPr>
              <a:t>Traditionally, a synod is a gathering of bishops who come together to focus on a specific issue in the Church.</a:t>
            </a:r>
          </a:p>
          <a:p>
            <a:endParaRPr lang="en-US" sz="1100" b="0" i="0" u="none" strike="noStrike" cap="none" spc="-50" dirty="0">
              <a:solidFill>
                <a:srgbClr val="333333"/>
              </a:solidFill>
              <a:effectLst/>
              <a:latin typeface="Arial"/>
              <a:ea typeface="Arial"/>
              <a:cs typeface="Arial"/>
              <a:sym typeface="Arial"/>
            </a:endParaRPr>
          </a:p>
          <a:p>
            <a:r>
              <a:rPr lang="en-US" sz="1100" b="0" i="0" u="none" strike="noStrike" cap="none" spc="-50" dirty="0">
                <a:solidFill>
                  <a:srgbClr val="333333"/>
                </a:solidFill>
                <a:effectLst/>
                <a:latin typeface="Arial"/>
                <a:ea typeface="Arial"/>
                <a:cs typeface="Arial"/>
                <a:sym typeface="Arial"/>
              </a:rPr>
              <a:t>In our modern era, following Vatican II, the practice of synods was renewed.</a:t>
            </a:r>
            <a:r>
              <a:rPr lang="en-CA" sz="1800" dirty="0">
                <a:effectLst/>
                <a:latin typeface="Times New Roman" panose="02020603050405020304" pitchFamily="18" charset="0"/>
                <a:ea typeface="Calibri" panose="020F0502020204030204" pitchFamily="34" charset="0"/>
              </a:rPr>
              <a:t> Before bishops meet to discuss a particular concern, they are given several documents to read and pray through. Synods are therefore always rooted in listening to how the Holy Spirit is working through the Church both in the past and today.</a:t>
            </a:r>
            <a:endParaRPr lang="en-US" sz="1100" b="0" i="0" u="none" strike="noStrike" cap="none" spc="-50" dirty="0">
              <a:solidFill>
                <a:srgbClr val="333333"/>
              </a:solidFill>
              <a:effectLst/>
              <a:latin typeface="Arial"/>
              <a:ea typeface="Arial"/>
              <a:cs typeface="Arial"/>
              <a:sym typeface="Arial"/>
            </a:endParaRPr>
          </a:p>
          <a:p>
            <a:endParaRPr lang="en-US" sz="1100" b="0" i="0" u="none" strike="noStrike" cap="none" spc="-50" dirty="0">
              <a:solidFill>
                <a:srgbClr val="333333"/>
              </a:solidFill>
              <a:effectLst/>
              <a:latin typeface="Arial"/>
              <a:ea typeface="Arial"/>
              <a:cs typeface="Arial"/>
              <a:sym typeface="Arial"/>
            </a:endParaRPr>
          </a:p>
        </p:txBody>
      </p:sp>
      <p:sp>
        <p:nvSpPr>
          <p:cNvPr id="184" name="Google Shape;184;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indent="0">
              <a:buNone/>
            </a:pPr>
            <a:endParaRPr lang="en-US" sz="1100" b="0" i="0" u="none" strike="noStrike" cap="none" spc="-50" dirty="0">
              <a:solidFill>
                <a:srgbClr val="333333"/>
              </a:solidFill>
              <a:latin typeface="Arial"/>
              <a:ea typeface="Arial"/>
              <a:cs typeface="Arial"/>
              <a:sym typeface="Arial"/>
            </a:endParaRPr>
          </a:p>
          <a:p>
            <a:r>
              <a:rPr lang="en-US" sz="1100" b="0" i="0" u="none" strike="noStrike" cap="none" dirty="0">
                <a:solidFill>
                  <a:srgbClr val="333333"/>
                </a:solidFill>
                <a:effectLst/>
                <a:latin typeface="Arial"/>
                <a:ea typeface="Arial"/>
                <a:cs typeface="Arial"/>
                <a:sym typeface="Arial"/>
              </a:rPr>
              <a:t>This Synod is different in that Pope Francis has issued a direct invitation to </a:t>
            </a:r>
            <a:r>
              <a:rPr lang="en-US" sz="1100" b="1" i="0" u="none" strike="noStrike" cap="none" dirty="0">
                <a:solidFill>
                  <a:srgbClr val="333333"/>
                </a:solidFill>
                <a:effectLst/>
                <a:latin typeface="Arial"/>
                <a:ea typeface="Arial"/>
                <a:cs typeface="Arial"/>
                <a:sym typeface="Arial"/>
              </a:rPr>
              <a:t>all the People of God</a:t>
            </a:r>
            <a:r>
              <a:rPr lang="en-US" sz="1100" b="0" i="0" u="none" strike="noStrike" cap="none" dirty="0">
                <a:solidFill>
                  <a:srgbClr val="333333"/>
                </a:solidFill>
                <a:effectLst/>
                <a:latin typeface="Arial"/>
                <a:ea typeface="Arial"/>
                <a:cs typeface="Arial"/>
                <a:sym typeface="Arial"/>
              </a:rPr>
              <a:t> to contribute to Church efforts toward healing – especially </a:t>
            </a:r>
            <a:r>
              <a:rPr lang="en-US" sz="1100" b="1" i="0" u="none" strike="noStrike" cap="none" dirty="0">
                <a:solidFill>
                  <a:srgbClr val="333333"/>
                </a:solidFill>
                <a:effectLst/>
                <a:latin typeface="Arial"/>
                <a:ea typeface="Arial"/>
                <a:cs typeface="Arial"/>
                <a:sym typeface="Arial"/>
              </a:rPr>
              <a:t>the poor</a:t>
            </a:r>
            <a:r>
              <a:rPr lang="en-US" sz="1100" b="0" i="0" u="none" strike="noStrike" cap="none" dirty="0">
                <a:solidFill>
                  <a:srgbClr val="333333"/>
                </a:solidFill>
                <a:effectLst/>
                <a:latin typeface="Arial"/>
                <a:ea typeface="Arial"/>
                <a:cs typeface="Arial"/>
                <a:sym typeface="Arial"/>
              </a:rPr>
              <a:t>, </a:t>
            </a:r>
            <a:r>
              <a:rPr lang="en-US" sz="1100" b="1" i="0" u="none" strike="noStrike" cap="none" dirty="0">
                <a:solidFill>
                  <a:srgbClr val="333333"/>
                </a:solidFill>
                <a:effectLst/>
                <a:latin typeface="Arial"/>
                <a:ea typeface="Arial"/>
                <a:cs typeface="Arial"/>
                <a:sym typeface="Arial"/>
              </a:rPr>
              <a:t>the</a:t>
            </a:r>
            <a:r>
              <a:rPr lang="en-US" sz="1100" b="0" i="0" u="none" strike="noStrike" cap="none" dirty="0">
                <a:solidFill>
                  <a:srgbClr val="333333"/>
                </a:solidFill>
                <a:effectLst/>
                <a:latin typeface="Arial"/>
                <a:ea typeface="Arial"/>
                <a:cs typeface="Arial"/>
                <a:sym typeface="Arial"/>
              </a:rPr>
              <a:t> </a:t>
            </a:r>
            <a:r>
              <a:rPr lang="en-US" sz="1100" b="1" i="0" u="none" strike="noStrike" cap="none" dirty="0">
                <a:solidFill>
                  <a:srgbClr val="333333"/>
                </a:solidFill>
                <a:effectLst/>
                <a:latin typeface="Arial"/>
                <a:ea typeface="Arial"/>
                <a:cs typeface="Arial"/>
                <a:sym typeface="Arial"/>
              </a:rPr>
              <a:t>marginalized</a:t>
            </a:r>
            <a:r>
              <a:rPr lang="en-US" sz="1100" b="0" i="0" u="none" strike="noStrike" cap="none" dirty="0">
                <a:solidFill>
                  <a:srgbClr val="333333"/>
                </a:solidFill>
                <a:effectLst/>
                <a:latin typeface="Arial"/>
                <a:ea typeface="Arial"/>
                <a:cs typeface="Arial"/>
                <a:sym typeface="Arial"/>
              </a:rPr>
              <a:t>, </a:t>
            </a:r>
            <a:r>
              <a:rPr lang="en-US" sz="1100" b="1" i="0" u="none" strike="noStrike" cap="none" dirty="0">
                <a:solidFill>
                  <a:srgbClr val="333333"/>
                </a:solidFill>
                <a:effectLst/>
                <a:latin typeface="Arial"/>
                <a:ea typeface="Arial"/>
                <a:cs typeface="Arial"/>
                <a:sym typeface="Arial"/>
              </a:rPr>
              <a:t>the vulnerable</a:t>
            </a:r>
            <a:r>
              <a:rPr lang="en-US" sz="1100" b="0" i="0" u="none" strike="noStrike" cap="none" dirty="0">
                <a:solidFill>
                  <a:srgbClr val="333333"/>
                </a:solidFill>
                <a:effectLst/>
                <a:latin typeface="Arial"/>
                <a:ea typeface="Arial"/>
                <a:cs typeface="Arial"/>
                <a:sym typeface="Arial"/>
              </a:rPr>
              <a:t>, and </a:t>
            </a:r>
            <a:r>
              <a:rPr lang="en-US" sz="1100" b="1" i="0" u="none" strike="noStrike" cap="none" dirty="0">
                <a:solidFill>
                  <a:srgbClr val="333333"/>
                </a:solidFill>
                <a:effectLst/>
                <a:latin typeface="Arial"/>
                <a:ea typeface="Arial"/>
                <a:cs typeface="Arial"/>
                <a:sym typeface="Arial"/>
              </a:rPr>
              <a:t>the excluded</a:t>
            </a:r>
            <a:r>
              <a:rPr lang="en-US" sz="1100" b="0" i="0" u="none" strike="noStrike" cap="none" dirty="0">
                <a:solidFill>
                  <a:srgbClr val="333333"/>
                </a:solidFill>
                <a:effectLst/>
                <a:latin typeface="Arial"/>
                <a:ea typeface="Arial"/>
                <a:cs typeface="Arial"/>
                <a:sym typeface="Arial"/>
              </a:rPr>
              <a:t>. </a:t>
            </a:r>
          </a:p>
          <a:p>
            <a:r>
              <a:rPr lang="en-US" sz="1100" b="0" i="0" u="none" strike="noStrike" cap="none" spc="-50" dirty="0">
                <a:solidFill>
                  <a:srgbClr val="333333"/>
                </a:solidFill>
                <a:effectLst/>
                <a:latin typeface="Arial"/>
                <a:ea typeface="Arial"/>
                <a:cs typeface="Arial"/>
                <a:sym typeface="Arial"/>
              </a:rPr>
              <a:t>Though this Synod is different it is important to remember that it is NOT a new process. This Synod is a part of a long Church tradition of listening to the Holy Spirit in order to determine how the Church is to journey together as the body of Christ. If we are a Church rooted in Christ, we also must consider how we are being called to journey with Christ as a Church. </a:t>
            </a:r>
            <a:endParaRPr lang="en-US" sz="1100" b="1" i="0" u="none" strike="noStrike" cap="none" spc="-50" dirty="0">
              <a:solidFill>
                <a:srgbClr val="333333"/>
              </a:solidFill>
              <a:latin typeface="Arial"/>
              <a:ea typeface="Arial"/>
              <a:cs typeface="Arial"/>
              <a:sym typeface="Arial"/>
            </a:endParaRPr>
          </a:p>
        </p:txBody>
      </p:sp>
      <p:sp>
        <p:nvSpPr>
          <p:cNvPr id="184" name="Google Shape;184;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803256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b="0" i="0" u="none" strike="noStrike" cap="none" dirty="0">
                <a:solidFill>
                  <a:srgbClr val="333333"/>
                </a:solidFill>
                <a:effectLst/>
                <a:latin typeface="Arial"/>
                <a:ea typeface="Arial"/>
                <a:cs typeface="Arial"/>
                <a:sym typeface="Arial"/>
              </a:rPr>
              <a:t>Synodality enables the entire People of God to </a:t>
            </a:r>
            <a:r>
              <a:rPr lang="en-US" sz="1100" b="1" i="0" u="none" strike="noStrike" cap="none" dirty="0">
                <a:solidFill>
                  <a:srgbClr val="333333"/>
                </a:solidFill>
                <a:effectLst/>
                <a:latin typeface="Arial"/>
                <a:ea typeface="Arial"/>
                <a:cs typeface="Arial"/>
                <a:sym typeface="Arial"/>
              </a:rPr>
              <a:t>“journey together” </a:t>
            </a:r>
            <a:r>
              <a:rPr lang="en-US" sz="1100" b="0" i="0" u="none" strike="noStrike" cap="none" dirty="0">
                <a:solidFill>
                  <a:srgbClr val="333333"/>
                </a:solidFill>
                <a:effectLst/>
                <a:latin typeface="Arial"/>
                <a:ea typeface="Arial"/>
                <a:cs typeface="Arial"/>
                <a:sym typeface="Arial"/>
              </a:rPr>
              <a:t>in authentic listening and discernment on the path of becoming the Church that God calls us to be. </a:t>
            </a:r>
            <a:endParaRPr lang="en-US" sz="1100" b="0" i="0" u="none" strike="noStrike" cap="none" spc="-50" dirty="0">
              <a:solidFill>
                <a:srgbClr val="333333"/>
              </a:solidFill>
              <a:effectLst/>
              <a:latin typeface="Arial"/>
              <a:ea typeface="Arial"/>
              <a:cs typeface="Arial"/>
              <a:sym typeface="Arial"/>
            </a:endParaRPr>
          </a:p>
          <a:p>
            <a:pPr marL="0" lvl="0" indent="0" algn="l" rtl="0">
              <a:spcBef>
                <a:spcPts val="0"/>
              </a:spcBef>
              <a:spcAft>
                <a:spcPts val="0"/>
              </a:spcAft>
              <a:buNone/>
            </a:pPr>
            <a:endParaRPr dirty="0"/>
          </a:p>
        </p:txBody>
      </p:sp>
      <p:sp>
        <p:nvSpPr>
          <p:cNvPr id="132" name="Google Shape;13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6" name="Google Shape;176;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b="0" dirty="0">
                <a:latin typeface="Avenir"/>
                <a:ea typeface="Avenir"/>
                <a:cs typeface="Avenir"/>
                <a:sym typeface="Avenir"/>
              </a:rPr>
              <a:t>The practice of living as a synodal Church means : </a:t>
            </a:r>
          </a:p>
          <a:p>
            <a:pPr marL="171450" marR="0" lvl="0" indent="-171450" algn="l" defTabSz="914400" rtl="0" eaLnBrk="1" fontAlgn="auto" latinLnBrk="0" hangingPunct="1">
              <a:lnSpc>
                <a:spcPct val="100000"/>
              </a:lnSpc>
              <a:spcBef>
                <a:spcPts val="0"/>
              </a:spcBef>
              <a:spcAft>
                <a:spcPts val="0"/>
              </a:spcAft>
              <a:buClr>
                <a:srgbClr val="000000"/>
              </a:buClr>
              <a:buSzPts val="1100"/>
              <a:tabLst/>
              <a:defRPr/>
            </a:pPr>
            <a:r>
              <a:rPr lang="en-US" sz="1100" b="0" dirty="0">
                <a:latin typeface="Avenir"/>
                <a:ea typeface="Avenir"/>
                <a:cs typeface="Avenir"/>
                <a:sym typeface="Avenir"/>
              </a:rPr>
              <a:t>The conversations lead to conversion to Christ and commitment to active participation in the mission given by Christ – Communion.</a:t>
            </a:r>
          </a:p>
          <a:p>
            <a:pPr marL="171450" marR="0" lvl="0" indent="-171450" algn="l" defTabSz="914400" rtl="0" eaLnBrk="1" fontAlgn="auto" latinLnBrk="0" hangingPunct="1">
              <a:lnSpc>
                <a:spcPct val="100000"/>
              </a:lnSpc>
              <a:spcBef>
                <a:spcPts val="0"/>
              </a:spcBef>
              <a:spcAft>
                <a:spcPts val="0"/>
              </a:spcAft>
              <a:buClr>
                <a:srgbClr val="000000"/>
              </a:buClr>
              <a:buSzPts val="1100"/>
              <a:tabLst/>
              <a:defRPr/>
            </a:pPr>
            <a:r>
              <a:rPr lang="en-US" sz="1100" b="0" dirty="0">
                <a:latin typeface="Avenir"/>
                <a:ea typeface="Avenir"/>
                <a:cs typeface="Avenir"/>
                <a:sym typeface="Avenir"/>
              </a:rPr>
              <a:t>The people of God talk with one another and listen to one another about questions that matter – participation </a:t>
            </a:r>
          </a:p>
          <a:p>
            <a:pPr marL="171450" marR="0" lvl="0" indent="-171450" algn="l" defTabSz="914400" rtl="0" eaLnBrk="1" fontAlgn="auto" latinLnBrk="0" hangingPunct="1">
              <a:lnSpc>
                <a:spcPct val="100000"/>
              </a:lnSpc>
              <a:spcBef>
                <a:spcPts val="0"/>
              </a:spcBef>
              <a:spcAft>
                <a:spcPts val="0"/>
              </a:spcAft>
              <a:buClr>
                <a:srgbClr val="000000"/>
              </a:buClr>
              <a:buSzPts val="1100"/>
              <a:tabLst/>
              <a:defRPr/>
            </a:pPr>
            <a:r>
              <a:rPr lang="en-US" sz="1100" b="0" dirty="0">
                <a:latin typeface="Avenir"/>
                <a:ea typeface="Avenir"/>
                <a:cs typeface="Avenir"/>
                <a:sym typeface="Avenir"/>
              </a:rPr>
              <a:t>The communion exists for a common purpose; mission flows naturally from the experience of communion – Mission. </a:t>
            </a:r>
            <a:br>
              <a:rPr lang="en-US" sz="1100" b="0" dirty="0">
                <a:latin typeface="Avenir"/>
                <a:ea typeface="Avenir"/>
                <a:cs typeface="Avenir"/>
                <a:sym typeface="Avenir"/>
              </a:rPr>
            </a:br>
            <a:endParaRPr lang="en-US" sz="1100" b="0" dirty="0">
              <a:latin typeface="Avenir"/>
              <a:ea typeface="Avenir"/>
              <a:cs typeface="Avenir"/>
              <a:sym typeface="Avenir"/>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b="0" dirty="0">
                <a:latin typeface="Avenir"/>
                <a:ea typeface="Avenir"/>
                <a:cs typeface="Avenir"/>
                <a:sym typeface="Avenir"/>
              </a:rPr>
              <a:t>Three keys are at the heart of this process…</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b="0" dirty="0">
                <a:latin typeface="Avenir"/>
                <a:ea typeface="Avenir"/>
                <a:cs typeface="Avenir"/>
                <a:sym typeface="Avenir"/>
              </a:rPr>
              <a:t>A synodal church fosters communion – so we are working together,  fostering participation – so we can each bring our gifts and voices to the church family, which fosters mission – to focus our energies where they are most needed.</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sz="1100" b="0" dirty="0">
              <a:latin typeface="Avenir"/>
              <a:sym typeface="Avenir"/>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b="0" dirty="0">
                <a:latin typeface="Avenir"/>
                <a:sym typeface="Avenir"/>
              </a:rPr>
              <a:t>Remember to define terms for your audience: </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b="0" i="0" dirty="0">
                <a:solidFill>
                  <a:srgbClr val="202124"/>
                </a:solidFill>
                <a:effectLst/>
                <a:latin typeface="arial" panose="020B0604020202020204" pitchFamily="34" charset="0"/>
              </a:rPr>
              <a:t>When you connect in a meaningful way with something, or intimately share your feelings with someone, you experience a communion. The word implies a deep connection, particularly a spiritual one. ... The Latin root of communion is </a:t>
            </a:r>
            <a:r>
              <a:rPr lang="en-US" b="0" i="0" dirty="0" err="1">
                <a:solidFill>
                  <a:srgbClr val="202124"/>
                </a:solidFill>
                <a:effectLst/>
                <a:latin typeface="arial" panose="020B0604020202020204" pitchFamily="34" charset="0"/>
              </a:rPr>
              <a:t>communionem</a:t>
            </a:r>
            <a:r>
              <a:rPr lang="en-US" b="0" i="0" dirty="0">
                <a:solidFill>
                  <a:srgbClr val="202124"/>
                </a:solidFill>
                <a:effectLst/>
                <a:latin typeface="arial" panose="020B0604020202020204" pitchFamily="34" charset="0"/>
              </a:rPr>
              <a:t>, meaning "</a:t>
            </a:r>
            <a:r>
              <a:rPr lang="en-US" b="1" i="0" dirty="0">
                <a:solidFill>
                  <a:srgbClr val="202124"/>
                </a:solidFill>
                <a:effectLst/>
                <a:latin typeface="arial" panose="020B0604020202020204" pitchFamily="34" charset="0"/>
              </a:rPr>
              <a:t>fellowship, mutual participation, or sharing</a:t>
            </a:r>
            <a:r>
              <a:rPr lang="en-US" b="0" i="0" dirty="0">
                <a:solidFill>
                  <a:srgbClr val="202124"/>
                </a:solidFill>
                <a:effectLst/>
                <a:latin typeface="arial" panose="020B0604020202020204" pitchFamily="34" charset="0"/>
              </a:rPr>
              <a:t>."</a:t>
            </a:r>
            <a:endParaRPr lang="en-US" sz="1100" b="0" dirty="0"/>
          </a:p>
          <a:p>
            <a:pPr marL="0" lvl="0" indent="0" algn="l" rtl="0">
              <a:lnSpc>
                <a:spcPct val="100000"/>
              </a:lnSpc>
              <a:spcBef>
                <a:spcPts val="0"/>
              </a:spcBef>
              <a:spcAft>
                <a:spcPts val="0"/>
              </a:spcAft>
              <a:buSzPts val="1100"/>
              <a:buNone/>
            </a:pP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2400" lvl="0" indent="0">
              <a:lnSpc>
                <a:spcPct val="115000"/>
              </a:lnSpc>
              <a:buClr>
                <a:srgbClr val="DE8F32"/>
              </a:buClr>
              <a:buSzPts val="1200"/>
              <a:buFont typeface="Helvetica Neue"/>
              <a:buNone/>
            </a:pPr>
            <a:r>
              <a:rPr lang="en-US" sz="1100" b="1" dirty="0">
                <a:latin typeface="Avenir"/>
                <a:ea typeface="Avenir"/>
                <a:cs typeface="Avenir"/>
                <a:sym typeface="Avenir"/>
              </a:rPr>
              <a:t>Objectives of the process, slide 1/2</a:t>
            </a:r>
          </a:p>
          <a:p>
            <a:pPr marL="457200" lvl="0" indent="-304800">
              <a:lnSpc>
                <a:spcPct val="115000"/>
              </a:lnSpc>
              <a:buClr>
                <a:srgbClr val="DE8F32"/>
              </a:buClr>
              <a:buSzPts val="1200"/>
              <a:buFont typeface="Helvetica Neue"/>
              <a:buChar char="●"/>
            </a:pPr>
            <a:endParaRPr lang="en-US" sz="1100" b="1" dirty="0">
              <a:latin typeface="Avenir"/>
              <a:ea typeface="Avenir"/>
              <a:cs typeface="Avenir"/>
              <a:sym typeface="Avenir"/>
            </a:endParaRPr>
          </a:p>
          <a:p>
            <a:pPr marL="457200" lvl="0" indent="-304800">
              <a:lnSpc>
                <a:spcPct val="115000"/>
              </a:lnSpc>
              <a:buClr>
                <a:srgbClr val="DE8F32"/>
              </a:buClr>
              <a:buSzPts val="1200"/>
              <a:buFont typeface="Helvetica Neue"/>
              <a:buChar char="●"/>
            </a:pPr>
            <a:r>
              <a:rPr lang="en-US" sz="1100" b="1" dirty="0">
                <a:latin typeface="Avenir"/>
                <a:ea typeface="Avenir"/>
                <a:cs typeface="Avenir"/>
                <a:sym typeface="Avenir"/>
              </a:rPr>
              <a:t>recalling how the Spirit has guided the Church’s journey </a:t>
            </a:r>
            <a:r>
              <a:rPr lang="en-US" sz="1100" dirty="0">
                <a:latin typeface="Avenir"/>
                <a:ea typeface="Avenir"/>
                <a:cs typeface="Avenir"/>
                <a:sym typeface="Avenir"/>
              </a:rPr>
              <a:t>through history and, today, calls us to be, together, witnesses of God’s love; </a:t>
            </a:r>
          </a:p>
          <a:p>
            <a:pPr marL="457200" lvl="0" indent="-304800">
              <a:lnSpc>
                <a:spcPct val="115000"/>
              </a:lnSpc>
              <a:buClr>
                <a:srgbClr val="DE8F32"/>
              </a:buClr>
              <a:buSzPts val="1200"/>
              <a:buFont typeface="Helvetica Neue"/>
              <a:buChar char="●"/>
            </a:pPr>
            <a:r>
              <a:rPr lang="en-US" sz="1100" b="1" dirty="0">
                <a:latin typeface="Avenir"/>
                <a:ea typeface="Avenir"/>
                <a:cs typeface="Avenir"/>
                <a:sym typeface="Avenir"/>
              </a:rPr>
              <a:t>living a participative and inclusive ecclesial process that offers everyone</a:t>
            </a:r>
            <a:r>
              <a:rPr lang="en-US" sz="1100" dirty="0">
                <a:latin typeface="Avenir"/>
                <a:ea typeface="Avenir"/>
                <a:cs typeface="Avenir"/>
                <a:sym typeface="Avenir"/>
              </a:rPr>
              <a:t>—especially those who for various reasons find themselves on the margins—the opportunity to express themselves and to be heard in order to contribute to the edification and growth of the People of God; </a:t>
            </a:r>
          </a:p>
          <a:p>
            <a:pPr marL="457200" lvl="0" indent="-304800">
              <a:lnSpc>
                <a:spcPct val="115000"/>
              </a:lnSpc>
              <a:buClr>
                <a:srgbClr val="DE8F32"/>
              </a:buClr>
              <a:buSzPts val="1200"/>
              <a:buFont typeface="Helvetica Neue"/>
              <a:buChar char="●"/>
            </a:pPr>
            <a:r>
              <a:rPr lang="en-US" sz="1100" b="1" dirty="0">
                <a:latin typeface="Avenir"/>
                <a:ea typeface="Avenir"/>
                <a:cs typeface="Avenir"/>
                <a:sym typeface="Avenir"/>
              </a:rPr>
              <a:t>recognizing and appreciating the wealth and the variety of the gifts and charisms </a:t>
            </a:r>
            <a:r>
              <a:rPr lang="en-US" sz="1100" dirty="0">
                <a:latin typeface="Avenir"/>
                <a:ea typeface="Avenir"/>
                <a:cs typeface="Avenir"/>
                <a:sym typeface="Avenir"/>
              </a:rPr>
              <a:t>that the Spirit liberally bestows for the good of the community and the benefit of the entire human family; </a:t>
            </a:r>
          </a:p>
          <a:p>
            <a:pPr marL="457200" lvl="0" indent="-304800">
              <a:lnSpc>
                <a:spcPct val="115000"/>
              </a:lnSpc>
              <a:buClr>
                <a:srgbClr val="DE8F32"/>
              </a:buClr>
              <a:buSzPts val="1200"/>
              <a:buFont typeface="Helvetica Neue"/>
              <a:buChar char="●"/>
            </a:pPr>
            <a:r>
              <a:rPr lang="en-US" sz="1100" b="1" dirty="0">
                <a:latin typeface="Avenir"/>
                <a:ea typeface="Avenir"/>
                <a:cs typeface="Avenir"/>
                <a:sym typeface="Avenir"/>
              </a:rPr>
              <a:t>exploring participatory ways of exercising responsibility </a:t>
            </a:r>
            <a:r>
              <a:rPr lang="en-US" sz="1100" dirty="0">
                <a:latin typeface="Avenir"/>
                <a:ea typeface="Avenir"/>
                <a:cs typeface="Avenir"/>
                <a:sym typeface="Avenir"/>
              </a:rPr>
              <a:t>in the proclamation of the Gospel and in the effort to build a more beautiful and habitable world – our relationship with Christ should lead us to conversion, and that conversion should be life giving to the whole community</a:t>
            </a:r>
          </a:p>
          <a:p>
            <a:pPr marL="457200" lvl="0" indent="-304800">
              <a:lnSpc>
                <a:spcPct val="115000"/>
              </a:lnSpc>
              <a:buClr>
                <a:srgbClr val="DE8F32"/>
              </a:buClr>
              <a:buSzPts val="1200"/>
              <a:buFont typeface="Helvetica Neue"/>
              <a:buChar char="●"/>
            </a:pPr>
            <a:endParaRPr lang="en-US" sz="1100" dirty="0">
              <a:latin typeface="Avenir"/>
              <a:ea typeface="Avenir"/>
              <a:cs typeface="Avenir"/>
              <a:sym typeface="Avenir"/>
            </a:endParaRPr>
          </a:p>
          <a:p>
            <a:pPr marL="152400" lvl="0" indent="0">
              <a:lnSpc>
                <a:spcPct val="115000"/>
              </a:lnSpc>
              <a:buClr>
                <a:srgbClr val="DE8F32"/>
              </a:buClr>
              <a:buSzPts val="1200"/>
              <a:buFont typeface="Helvetica Neue"/>
              <a:buNone/>
            </a:pPr>
            <a:r>
              <a:rPr lang="en-US" sz="1100" dirty="0">
                <a:latin typeface="Avenir"/>
                <a:ea typeface="Avenir"/>
                <a:cs typeface="Avenir"/>
                <a:sym typeface="Avenir"/>
              </a:rPr>
              <a:t>** the goal is not the papers written, but SPEAKING with one another, getting to know each other </a:t>
            </a:r>
          </a:p>
          <a:p>
            <a:pPr marL="152400" lvl="0" indent="0">
              <a:lnSpc>
                <a:spcPct val="115000"/>
              </a:lnSpc>
              <a:buClr>
                <a:srgbClr val="DE8F32"/>
              </a:buClr>
              <a:buSzPts val="1200"/>
              <a:buFont typeface="Helvetica Neue"/>
              <a:buNone/>
            </a:pPr>
            <a:endParaRPr lang="en-US" sz="1100" dirty="0">
              <a:latin typeface="Avenir"/>
              <a:ea typeface="Avenir"/>
              <a:cs typeface="Avenir"/>
              <a:sym typeface="Avenir"/>
            </a:endParaRPr>
          </a:p>
          <a:p>
            <a:pPr marL="152400" lvl="0" indent="0">
              <a:lnSpc>
                <a:spcPct val="115000"/>
              </a:lnSpc>
              <a:buClr>
                <a:srgbClr val="DE8F32"/>
              </a:buClr>
              <a:buSzPts val="1200"/>
              <a:buFont typeface="Helvetica Neue"/>
              <a:buNone/>
            </a:pPr>
            <a:r>
              <a:rPr lang="en-US" sz="1100" dirty="0">
                <a:latin typeface="Avenir"/>
                <a:ea typeface="Avenir"/>
                <a:cs typeface="Avenir"/>
                <a:sym typeface="Avenir"/>
              </a:rPr>
              <a:t>Remember to define terms for your audience: </a:t>
            </a:r>
          </a:p>
          <a:p>
            <a:pPr marL="152400" lvl="0" indent="0">
              <a:lnSpc>
                <a:spcPct val="115000"/>
              </a:lnSpc>
              <a:buClr>
                <a:srgbClr val="DE8F32"/>
              </a:buClr>
              <a:buSzPts val="1200"/>
              <a:buFont typeface="Helvetica Neue"/>
              <a:buNone/>
            </a:pPr>
            <a:r>
              <a:rPr lang="en-US" b="0" i="0" dirty="0">
                <a:solidFill>
                  <a:srgbClr val="2A2A2A"/>
                </a:solidFill>
                <a:effectLst/>
                <a:latin typeface="Arial" panose="020B0604020202020204" pitchFamily="34" charset="0"/>
              </a:rPr>
              <a:t>Charisms, spiritual gifts, are special abilities, a special empowerment, given to a Christian by the Holy Spirit to enable them to be powerful channels of God’s love and redeeming presence in the World.  Whether extraordinary or ordinary, charisms are to be used in charity or service to build up the Church (CCC, 2003)</a:t>
            </a:r>
            <a:br>
              <a:rPr lang="en-US" dirty="0"/>
            </a:br>
            <a:br>
              <a:rPr lang="en-US" dirty="0"/>
            </a:br>
            <a:r>
              <a:rPr lang="en-US" b="0" i="0" dirty="0">
                <a:solidFill>
                  <a:srgbClr val="2A2A2A"/>
                </a:solidFill>
                <a:effectLst/>
                <a:latin typeface="Arial" panose="020B0604020202020204" pitchFamily="34" charset="0"/>
              </a:rPr>
              <a:t>A charism is always deeply connected with our faith and is an expression of our relationship with God.  In this way it differs from a natural or learned ability.  A charism, exercised correctly, draws  other people to God.  For instance, we can take art courses and learn to paint a picture. The ceiling of the Sistine Chapel, however, draws people to God. Stained glass windows in a church do the same.</a:t>
            </a:r>
            <a:endParaRPr lang="en-US" sz="1100" dirty="0">
              <a:latin typeface="Avenir"/>
              <a:ea typeface="Avenir"/>
              <a:cs typeface="Avenir"/>
              <a:sym typeface="Avenir"/>
            </a:endParaRPr>
          </a:p>
          <a:p>
            <a:pPr marL="457200" lvl="0" indent="-304800">
              <a:lnSpc>
                <a:spcPct val="115000"/>
              </a:lnSpc>
              <a:buClr>
                <a:srgbClr val="DE8F32"/>
              </a:buClr>
              <a:buSzPts val="1200"/>
              <a:buFont typeface="Helvetica Neue"/>
              <a:buChar char="●"/>
            </a:pPr>
            <a:endParaRPr lang="en-US" sz="1100" dirty="0">
              <a:latin typeface="Avenir"/>
              <a:ea typeface="Avenir"/>
              <a:cs typeface="Avenir"/>
              <a:sym typeface="Avenir"/>
            </a:endParaRPr>
          </a:p>
          <a:p>
            <a:pPr marL="457200" lvl="0" indent="-304800">
              <a:lnSpc>
                <a:spcPct val="115000"/>
              </a:lnSpc>
              <a:buClr>
                <a:srgbClr val="DE8F32"/>
              </a:buClr>
              <a:buSzPts val="1200"/>
              <a:buFont typeface="Helvetica Neue"/>
              <a:buChar char="●"/>
            </a:pPr>
            <a:endParaRPr lang="en-US" sz="1100" dirty="0">
              <a:latin typeface="Avenir"/>
              <a:ea typeface="Avenir"/>
              <a:cs typeface="Avenir"/>
              <a:sym typeface="Avenir"/>
            </a:endParaRPr>
          </a:p>
          <a:p>
            <a:pPr marL="0" lvl="0" indent="0" algn="l" rtl="0">
              <a:spcBef>
                <a:spcPts val="0"/>
              </a:spcBef>
              <a:spcAft>
                <a:spcPts val="0"/>
              </a:spcAft>
              <a:buNone/>
            </a:pPr>
            <a:endParaRPr dirty="0"/>
          </a:p>
        </p:txBody>
      </p:sp>
      <p:sp>
        <p:nvSpPr>
          <p:cNvPr id="184" name="Google Shape;184;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386149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15000"/>
              </a:lnSpc>
              <a:spcBef>
                <a:spcPts val="0"/>
              </a:spcBef>
              <a:spcAft>
                <a:spcPts val="0"/>
              </a:spcAft>
              <a:buClr>
                <a:schemeClr val="accent1"/>
              </a:buClr>
              <a:buSzPts val="1100"/>
              <a:buFont typeface="Arial"/>
              <a:buNone/>
              <a:tabLst/>
              <a:defRPr/>
            </a:pPr>
            <a:r>
              <a:rPr lang="en-US" sz="1100" b="0" i="0" u="none" strike="noStrike" cap="none" dirty="0">
                <a:solidFill>
                  <a:srgbClr val="000000"/>
                </a:solidFill>
                <a:latin typeface="Arial"/>
                <a:ea typeface="Avenir"/>
                <a:cs typeface="Avenir"/>
                <a:sym typeface="Avenir"/>
              </a:rPr>
              <a:t>This Synod is not an opportunity to air grievances or promote agendas. It is an opportunity to listen to the Holy Spirit together. </a:t>
            </a:r>
            <a:br>
              <a:rPr lang="en-US" sz="1100" b="0" i="0" u="none" strike="noStrike" cap="none" dirty="0">
                <a:solidFill>
                  <a:srgbClr val="000000"/>
                </a:solidFill>
                <a:latin typeface="Arial"/>
                <a:ea typeface="Avenir"/>
                <a:cs typeface="Avenir"/>
                <a:sym typeface="Avenir"/>
              </a:rPr>
            </a:br>
            <a:endParaRPr lang="en-US" sz="1100" b="0" i="0" u="none" strike="noStrike" cap="none" dirty="0">
              <a:solidFill>
                <a:srgbClr val="000000"/>
              </a:solidFill>
              <a:latin typeface="Arial"/>
              <a:ea typeface="Avenir"/>
              <a:cs typeface="Avenir"/>
              <a:sym typeface="Avenir"/>
            </a:endParaRPr>
          </a:p>
          <a:p>
            <a:pPr marL="171450" marR="0" lvl="0" indent="-171450" algn="l" defTabSz="914400" rtl="0" eaLnBrk="1" fontAlgn="auto" latinLnBrk="0" hangingPunct="1">
              <a:lnSpc>
                <a:spcPct val="115000"/>
              </a:lnSpc>
              <a:spcBef>
                <a:spcPts val="0"/>
              </a:spcBef>
              <a:spcAft>
                <a:spcPts val="0"/>
              </a:spcAft>
              <a:buClr>
                <a:schemeClr val="accent1"/>
              </a:buClr>
              <a:buSzPts val="1100"/>
              <a:buFont typeface="Arial"/>
              <a:buChar char="●"/>
              <a:tabLst/>
              <a:defRPr/>
            </a:pPr>
            <a:r>
              <a:rPr lang="en-US" sz="1100" b="0" i="0" u="none" strike="noStrike" cap="none" dirty="0">
                <a:solidFill>
                  <a:srgbClr val="000000"/>
                </a:solidFill>
                <a:latin typeface="Arial"/>
                <a:ea typeface="Avenir"/>
                <a:cs typeface="Avenir"/>
                <a:sym typeface="Avenir"/>
              </a:rPr>
              <a:t>We begin in a spirit of prayer, grounded in the liturgy and the Word of God</a:t>
            </a:r>
            <a:endParaRPr lang="en-US" sz="1100" b="0" i="0" u="none" strike="noStrike" cap="none" dirty="0">
              <a:solidFill>
                <a:schemeClr val="dk1"/>
              </a:solidFill>
              <a:latin typeface="Arial"/>
              <a:ea typeface="Avenir"/>
              <a:cs typeface="Avenir"/>
              <a:sym typeface="Avenir"/>
            </a:endParaRPr>
          </a:p>
          <a:p>
            <a:pPr marL="171450" lvl="0" indent="-171450" algn="l" rtl="0">
              <a:lnSpc>
                <a:spcPct val="115000"/>
              </a:lnSpc>
              <a:spcBef>
                <a:spcPts val="0"/>
              </a:spcBef>
              <a:spcAft>
                <a:spcPts val="0"/>
              </a:spcAft>
              <a:buClr>
                <a:schemeClr val="accent1"/>
              </a:buClr>
              <a:buSzPts val="1100"/>
              <a:buChar char="●"/>
            </a:pPr>
            <a:r>
              <a:rPr lang="en-US" sz="1100" b="0" i="0" u="none" strike="noStrike" cap="none" dirty="0">
                <a:solidFill>
                  <a:schemeClr val="dk1"/>
                </a:solidFill>
                <a:latin typeface="Arial"/>
                <a:ea typeface="Avenir"/>
                <a:cs typeface="Avenir"/>
                <a:sym typeface="Avenir"/>
              </a:rPr>
              <a:t>Listen to one another in order to listen to the Holy Spirit </a:t>
            </a:r>
            <a:endParaRPr lang="en-US" sz="1100" b="0" i="0" u="none" strike="noStrike" cap="none" dirty="0">
              <a:solidFill>
                <a:schemeClr val="dk1"/>
              </a:solidFill>
              <a:latin typeface="Arial"/>
              <a:ea typeface="Avenir"/>
              <a:cs typeface="Arial"/>
              <a:sym typeface="Arial"/>
            </a:endParaRPr>
          </a:p>
          <a:p>
            <a:pPr marL="171450" lvl="0" indent="-171450" algn="l" rtl="0">
              <a:lnSpc>
                <a:spcPct val="115000"/>
              </a:lnSpc>
              <a:spcBef>
                <a:spcPts val="0"/>
              </a:spcBef>
              <a:spcAft>
                <a:spcPts val="0"/>
              </a:spcAft>
              <a:buClr>
                <a:schemeClr val="accent1"/>
              </a:buClr>
              <a:buSzPts val="1100"/>
              <a:buChar char="●"/>
            </a:pPr>
            <a:r>
              <a:rPr lang="en-US" sz="1100" b="0" i="0" u="none" strike="noStrike" cap="none" dirty="0">
                <a:solidFill>
                  <a:schemeClr val="dk1"/>
                </a:solidFill>
                <a:latin typeface="Arial"/>
                <a:ea typeface="Avenir"/>
                <a:cs typeface="Avenir"/>
                <a:sym typeface="Avenir"/>
              </a:rPr>
              <a:t>An experience shared with one another, not just filling out a questionnaire</a:t>
            </a:r>
            <a:endParaRPr lang="en-US" sz="1100" b="0" i="0" u="none" strike="noStrike" cap="none" dirty="0">
              <a:solidFill>
                <a:schemeClr val="dk1"/>
              </a:solidFill>
              <a:latin typeface="Arial"/>
              <a:ea typeface="Avenir"/>
              <a:cs typeface="Arial"/>
              <a:sym typeface="Arial"/>
            </a:endParaRPr>
          </a:p>
          <a:p>
            <a:pPr marL="171450" lvl="0" indent="-171450" algn="l" rtl="0">
              <a:lnSpc>
                <a:spcPct val="115000"/>
              </a:lnSpc>
              <a:spcBef>
                <a:spcPts val="0"/>
              </a:spcBef>
              <a:spcAft>
                <a:spcPts val="0"/>
              </a:spcAft>
              <a:buClr>
                <a:schemeClr val="accent1"/>
              </a:buClr>
              <a:buSzPts val="1100"/>
              <a:buChar char="●"/>
            </a:pPr>
            <a:r>
              <a:rPr lang="en-US" sz="1100" b="0" i="0" u="none" strike="noStrike" cap="none" dirty="0">
                <a:solidFill>
                  <a:srgbClr val="000000"/>
                </a:solidFill>
                <a:latin typeface="Arial"/>
                <a:ea typeface="Avenir"/>
                <a:cs typeface="Avenir"/>
                <a:sym typeface="Avenir"/>
              </a:rPr>
              <a:t>A process, not a one-time event</a:t>
            </a:r>
            <a:endParaRPr lang="en-US" sz="1100" b="0" i="0" u="none" strike="noStrike" cap="none" dirty="0">
              <a:solidFill>
                <a:srgbClr val="000000"/>
              </a:solidFill>
              <a:latin typeface="Arial"/>
              <a:ea typeface="Avenir"/>
              <a:cs typeface="Arial"/>
              <a:sym typeface="Arial"/>
            </a:endParaRPr>
          </a:p>
          <a:p>
            <a:pPr marL="171450" lvl="0" indent="-171450" algn="l" rtl="0">
              <a:lnSpc>
                <a:spcPct val="115000"/>
              </a:lnSpc>
              <a:spcBef>
                <a:spcPts val="0"/>
              </a:spcBef>
              <a:spcAft>
                <a:spcPts val="0"/>
              </a:spcAft>
              <a:buClr>
                <a:schemeClr val="accent1"/>
              </a:buClr>
              <a:buSzPts val="1100"/>
              <a:buChar char="●"/>
            </a:pPr>
            <a:r>
              <a:rPr lang="en-US" sz="1100" b="0" i="0" u="none" strike="noStrike" cap="none" dirty="0">
                <a:solidFill>
                  <a:srgbClr val="000000"/>
                </a:solidFill>
                <a:latin typeface="Arial"/>
                <a:ea typeface="Avenir"/>
                <a:cs typeface="Avenir"/>
                <a:sym typeface="Avenir"/>
              </a:rPr>
              <a:t>Discerning together so that the decisions made are for the good of all</a:t>
            </a:r>
          </a:p>
          <a:p>
            <a:pPr marL="0" lvl="0" indent="0" algn="l" rtl="0">
              <a:lnSpc>
                <a:spcPct val="115000"/>
              </a:lnSpc>
              <a:spcBef>
                <a:spcPts val="0"/>
              </a:spcBef>
              <a:spcAft>
                <a:spcPts val="0"/>
              </a:spcAft>
              <a:buClr>
                <a:schemeClr val="accent1"/>
              </a:buClr>
              <a:buSzPts val="1100"/>
              <a:buNone/>
            </a:pPr>
            <a:endParaRPr lang="en-US" sz="1100" b="0" i="0" u="none" strike="noStrike" cap="none" dirty="0">
              <a:solidFill>
                <a:srgbClr val="000000"/>
              </a:solidFill>
              <a:latin typeface="Arial"/>
              <a:ea typeface="Arial"/>
              <a:cs typeface="Arial"/>
              <a:sym typeface="Avenir"/>
            </a:endParaRPr>
          </a:p>
          <a:p>
            <a:pPr marL="0" lvl="0" indent="0" algn="l" rtl="0">
              <a:lnSpc>
                <a:spcPct val="115000"/>
              </a:lnSpc>
              <a:spcBef>
                <a:spcPts val="0"/>
              </a:spcBef>
              <a:spcAft>
                <a:spcPts val="0"/>
              </a:spcAft>
              <a:buClr>
                <a:schemeClr val="accent1"/>
              </a:buClr>
              <a:buSzPts val="1100"/>
              <a:buNone/>
            </a:pPr>
            <a:r>
              <a:rPr lang="en-US" sz="1100" b="0" i="0" u="none" strike="noStrike" cap="none" dirty="0">
                <a:solidFill>
                  <a:srgbClr val="000000"/>
                </a:solidFill>
                <a:latin typeface="Arial"/>
                <a:ea typeface="Arial"/>
                <a:cs typeface="Arial"/>
                <a:sym typeface="Avenir"/>
              </a:rPr>
              <a:t>Remember to define terms for your audience: </a:t>
            </a:r>
            <a:br>
              <a:rPr lang="en-US" sz="1100" b="0" i="0" u="none" strike="noStrike" cap="none" dirty="0">
                <a:solidFill>
                  <a:srgbClr val="000000"/>
                </a:solidFill>
                <a:latin typeface="Arial"/>
                <a:ea typeface="Arial"/>
                <a:cs typeface="Arial"/>
                <a:sym typeface="Avenir"/>
              </a:rPr>
            </a:br>
            <a:r>
              <a:rPr lang="en-US" b="0" i="0" dirty="0">
                <a:solidFill>
                  <a:srgbClr val="202124"/>
                </a:solidFill>
                <a:effectLst/>
                <a:latin typeface="arial" panose="020B0604020202020204" pitchFamily="34" charset="0"/>
              </a:rPr>
              <a:t>The fundamental definition for Christian discernment is </a:t>
            </a:r>
            <a:r>
              <a:rPr lang="en-US" b="1" i="0" dirty="0">
                <a:solidFill>
                  <a:srgbClr val="202124"/>
                </a:solidFill>
                <a:effectLst/>
                <a:latin typeface="arial" panose="020B0604020202020204" pitchFamily="34" charset="0"/>
              </a:rPr>
              <a:t>a decision making process in which an individual makes a discovery that can lead to future action</a:t>
            </a:r>
            <a:r>
              <a:rPr lang="en-US" b="0" i="0" dirty="0">
                <a:solidFill>
                  <a:srgbClr val="202124"/>
                </a:solidFill>
                <a:effectLst/>
                <a:latin typeface="arial" panose="020B0604020202020204" pitchFamily="34" charset="0"/>
              </a:rPr>
              <a:t>. In the process of Christian spiritual discernment God guides the individual to help them arrive at the best decision. When we are discerning we are sifting through or sorting things out. As Catholics we can do this sorting through with the assistance of the Holy Spirit in prayer. </a:t>
            </a:r>
            <a:endParaRPr lang="en-US" sz="1100" b="0" i="0" u="none" strike="noStrike" cap="none" dirty="0">
              <a:solidFill>
                <a:srgbClr val="000000"/>
              </a:solidFill>
              <a:latin typeface="Arial"/>
              <a:ea typeface="Arial"/>
              <a:cs typeface="Arial"/>
              <a:sym typeface="Arial"/>
            </a:endParaRPr>
          </a:p>
          <a:p>
            <a:pPr marL="0" lvl="0" indent="0" algn="l" rtl="0">
              <a:spcBef>
                <a:spcPts val="0"/>
              </a:spcBef>
              <a:spcAft>
                <a:spcPts val="0"/>
              </a:spcAft>
              <a:buNone/>
            </a:pPr>
            <a:endParaRPr dirty="0"/>
          </a:p>
        </p:txBody>
      </p:sp>
      <p:sp>
        <p:nvSpPr>
          <p:cNvPr id="184" name="Google Shape;184;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710888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p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indent="0" algn="l">
              <a:buFont typeface="Arial" panose="020B0604020202020204" pitchFamily="34" charset="0"/>
              <a:buNone/>
            </a:pPr>
            <a:r>
              <a:rPr lang="en-US" b="0" i="0" dirty="0">
                <a:solidFill>
                  <a:srgbClr val="717171"/>
                </a:solidFill>
                <a:effectLst/>
                <a:latin typeface="Roboto" panose="02000000000000000000" pitchFamily="2" charset="0"/>
              </a:rPr>
              <a:t>Ground rules create an atmosphere of mutual respect and collaborative inquiry … because difficult topics may arise, it is important that everyone is on the same page before the discussion begins. These rules can be referred back to if conversations become tense or difficult. A facilitator may need to stop the discussion and remind participants of the reason they are gathered and of the ground rules. Facilitators may also feel the need to pause to pull a combative individual aside and speak to them privately before continuing. </a:t>
            </a:r>
          </a:p>
          <a:p>
            <a:pPr marL="158750" indent="0" algn="l">
              <a:buFont typeface="Arial" panose="020B0604020202020204" pitchFamily="34" charset="0"/>
              <a:buNone/>
            </a:pPr>
            <a:endParaRPr lang="en-US" b="0" i="0" dirty="0">
              <a:solidFill>
                <a:srgbClr val="717171"/>
              </a:solidFill>
              <a:effectLst/>
              <a:latin typeface="Roboto" panose="02000000000000000000" pitchFamily="2" charset="0"/>
            </a:endParaRPr>
          </a:p>
          <a:p>
            <a:pPr marL="158750" indent="0" algn="l">
              <a:buFont typeface="Arial" panose="020B0604020202020204" pitchFamily="34" charset="0"/>
              <a:buNone/>
            </a:pPr>
            <a:r>
              <a:rPr lang="en-US" b="0" i="0" dirty="0">
                <a:solidFill>
                  <a:srgbClr val="717171"/>
                </a:solidFill>
                <a:effectLst/>
                <a:latin typeface="Roboto" panose="02000000000000000000" pitchFamily="2" charset="0"/>
              </a:rPr>
              <a:t>Source: https://crlt.umich.edu/publinks/generalguidelines</a:t>
            </a:r>
          </a:p>
          <a:p>
            <a:pPr marL="171450" lvl="0" indent="-171450" algn="l" rtl="0">
              <a:spcBef>
                <a:spcPts val="0"/>
              </a:spcBef>
              <a:spcAft>
                <a:spcPts val="0"/>
              </a:spcAft>
              <a:buFontTx/>
              <a:buChar char="-"/>
            </a:pPr>
            <a:endParaRPr dirty="0"/>
          </a:p>
        </p:txBody>
      </p:sp>
      <p:sp>
        <p:nvSpPr>
          <p:cNvPr id="236" name="Google Shape;236;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909555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Google Shape;364;p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65" name="Google Shape;365;p3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dirty="0"/>
              <a:t>Your parish listening sessions will be rooted in the following 10 questions written by our Archbishop after a period of prayer, reflection and discernment. It is important to note that these questions were not spontaneous, but the result of how our Archbishop sees the spirit moving through our local Church at this time. Your group may not be able to answer all 10 questions. Pastors may elect to pick and choose the questions he would like his parish to address or adapt the language to better suit the local context. </a:t>
            </a:r>
            <a:endParaRPr dirty="0"/>
          </a:p>
        </p:txBody>
      </p:sp>
    </p:spTree>
    <p:extLst>
      <p:ext uri="{BB962C8B-B14F-4D97-AF65-F5344CB8AC3E}">
        <p14:creationId xmlns:p14="http://schemas.microsoft.com/office/powerpoint/2010/main" val="22396651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Google Shape;364;p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65" name="Google Shape;365;p3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dirty="0"/>
              <a:t>Your parish listening sessions will be rooted in the following 10 questions written by our Archbishop after a period of prayer, reflection and discernment. It is important to note that these questions were not spontaneous, but the result of how our Archbishop sees the spirit moving through our local Church at this time. Your group may not be able to answer all 10 questions. Pastors may elect to pick and choose the questions he would like his parish to address or adapt the language to better suit the local context. </a:t>
            </a:r>
            <a:endParaRPr dirty="0"/>
          </a:p>
        </p:txBody>
      </p:sp>
    </p:spTree>
    <p:extLst>
      <p:ext uri="{BB962C8B-B14F-4D97-AF65-F5344CB8AC3E}">
        <p14:creationId xmlns:p14="http://schemas.microsoft.com/office/powerpoint/2010/main" val="5747557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Google Shape;364;p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65" name="Google Shape;365;p3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dirty="0"/>
              <a:t>Your parish listening sessions will be rooted in the following 10 questions written by our Archbishop after a period of prayer, reflection and discernment. It is important to note that these questions were not spontaneous, but the result of how our Archbishop sees the spirit moving through our local Church at this time. Your group may not be able to answer all 10 questions. Pastors may elect to pick and choose the questions he would like his parish to address or adapt the language to better suit the local context. </a:t>
            </a:r>
            <a:endParaRPr dirty="0"/>
          </a:p>
        </p:txBody>
      </p:sp>
    </p:spTree>
    <p:extLst>
      <p:ext uri="{BB962C8B-B14F-4D97-AF65-F5344CB8AC3E}">
        <p14:creationId xmlns:p14="http://schemas.microsoft.com/office/powerpoint/2010/main" val="16706539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Google Shape;364;p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65" name="Google Shape;365;p3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Tree>
    <p:extLst>
      <p:ext uri="{BB962C8B-B14F-4D97-AF65-F5344CB8AC3E}">
        <p14:creationId xmlns:p14="http://schemas.microsoft.com/office/powerpoint/2010/main" val="28682551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Google Shape;364;p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65" name="Google Shape;365;p3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Tree>
    <p:extLst>
      <p:ext uri="{BB962C8B-B14F-4D97-AF65-F5344CB8AC3E}">
        <p14:creationId xmlns:p14="http://schemas.microsoft.com/office/powerpoint/2010/main" val="36266950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Google Shape;364;p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65" name="Google Shape;365;p3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Tree>
    <p:extLst>
      <p:ext uri="{BB962C8B-B14F-4D97-AF65-F5344CB8AC3E}">
        <p14:creationId xmlns:p14="http://schemas.microsoft.com/office/powerpoint/2010/main" val="35398525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Google Shape;364;p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65" name="Google Shape;365;p3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Tree>
    <p:extLst>
      <p:ext uri="{BB962C8B-B14F-4D97-AF65-F5344CB8AC3E}">
        <p14:creationId xmlns:p14="http://schemas.microsoft.com/office/powerpoint/2010/main" val="26736738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Google Shape;364;p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65" name="Google Shape;365;p3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Tree>
    <p:extLst>
      <p:ext uri="{BB962C8B-B14F-4D97-AF65-F5344CB8AC3E}">
        <p14:creationId xmlns:p14="http://schemas.microsoft.com/office/powerpoint/2010/main" val="31687697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Google Shape;364;p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65" name="Google Shape;365;p3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Tree>
    <p:extLst>
      <p:ext uri="{BB962C8B-B14F-4D97-AF65-F5344CB8AC3E}">
        <p14:creationId xmlns:p14="http://schemas.microsoft.com/office/powerpoint/2010/main" val="32446137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Google Shape;364;p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65" name="Google Shape;365;p3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Tree>
    <p:extLst>
      <p:ext uri="{BB962C8B-B14F-4D97-AF65-F5344CB8AC3E}">
        <p14:creationId xmlns:p14="http://schemas.microsoft.com/office/powerpoint/2010/main" val="18599834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Google Shape;364;p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65" name="Google Shape;365;p3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33760464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Cover" type="title">
  <p:cSld name="TITLE">
    <p:bg>
      <p:bgPr>
        <a:solidFill>
          <a:srgbClr val="E52330"/>
        </a:solidFill>
        <a:effectLst/>
      </p:bgPr>
    </p:bg>
    <p:spTree>
      <p:nvGrpSpPr>
        <p:cNvPr id="1" name="Shape 12"/>
        <p:cNvGrpSpPr/>
        <p:nvPr/>
      </p:nvGrpSpPr>
      <p:grpSpPr>
        <a:xfrm>
          <a:off x="0" y="0"/>
          <a:ext cx="0" cy="0"/>
          <a:chOff x="0" y="0"/>
          <a:chExt cx="0" cy="0"/>
        </a:xfrm>
      </p:grpSpPr>
      <p:sp>
        <p:nvSpPr>
          <p:cNvPr id="13" name="Google Shape;13;p38"/>
          <p:cNvSpPr/>
          <p:nvPr/>
        </p:nvSpPr>
        <p:spPr>
          <a:xfrm>
            <a:off x="-79325" y="-52900"/>
            <a:ext cx="9308400" cy="526260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 name="Google Shape;14;p38"/>
          <p:cNvSpPr txBox="1">
            <a:spLocks noGrp="1"/>
          </p:cNvSpPr>
          <p:nvPr>
            <p:ph type="title"/>
          </p:nvPr>
        </p:nvSpPr>
        <p:spPr>
          <a:xfrm>
            <a:off x="405000" y="1790100"/>
            <a:ext cx="8226300" cy="9735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rgbClr val="DE8F32"/>
              </a:buClr>
              <a:buSzPts val="4400"/>
              <a:buFont typeface="Helvetica Neue"/>
              <a:buNone/>
              <a:defRPr sz="4400">
                <a:solidFill>
                  <a:srgbClr val="DE8F32"/>
                </a:solidFill>
                <a:latin typeface="Helvetica Neue"/>
                <a:ea typeface="Helvetica Neue"/>
                <a:cs typeface="Helvetica Neue"/>
                <a:sym typeface="Helvetica Neue"/>
              </a:defRPr>
            </a:lvl1pPr>
            <a:lvl2pPr lvl="1" algn="ctr">
              <a:lnSpc>
                <a:spcPct val="100000"/>
              </a:lnSpc>
              <a:spcBef>
                <a:spcPts val="0"/>
              </a:spcBef>
              <a:spcAft>
                <a:spcPts val="0"/>
              </a:spcAft>
              <a:buClr>
                <a:srgbClr val="DE8F32"/>
              </a:buClr>
              <a:buSzPts val="4400"/>
              <a:buNone/>
              <a:defRPr sz="4400">
                <a:solidFill>
                  <a:srgbClr val="DE8F32"/>
                </a:solidFill>
              </a:defRPr>
            </a:lvl2pPr>
            <a:lvl3pPr lvl="2" algn="ctr">
              <a:lnSpc>
                <a:spcPct val="100000"/>
              </a:lnSpc>
              <a:spcBef>
                <a:spcPts val="0"/>
              </a:spcBef>
              <a:spcAft>
                <a:spcPts val="0"/>
              </a:spcAft>
              <a:buClr>
                <a:srgbClr val="DE8F32"/>
              </a:buClr>
              <a:buSzPts val="4400"/>
              <a:buNone/>
              <a:defRPr sz="4400">
                <a:solidFill>
                  <a:srgbClr val="DE8F32"/>
                </a:solidFill>
              </a:defRPr>
            </a:lvl3pPr>
            <a:lvl4pPr lvl="3" algn="ctr">
              <a:lnSpc>
                <a:spcPct val="100000"/>
              </a:lnSpc>
              <a:spcBef>
                <a:spcPts val="0"/>
              </a:spcBef>
              <a:spcAft>
                <a:spcPts val="0"/>
              </a:spcAft>
              <a:buClr>
                <a:srgbClr val="DE8F32"/>
              </a:buClr>
              <a:buSzPts val="4400"/>
              <a:buNone/>
              <a:defRPr sz="4400">
                <a:solidFill>
                  <a:srgbClr val="DE8F32"/>
                </a:solidFill>
              </a:defRPr>
            </a:lvl4pPr>
            <a:lvl5pPr lvl="4" algn="ctr">
              <a:lnSpc>
                <a:spcPct val="100000"/>
              </a:lnSpc>
              <a:spcBef>
                <a:spcPts val="0"/>
              </a:spcBef>
              <a:spcAft>
                <a:spcPts val="0"/>
              </a:spcAft>
              <a:buClr>
                <a:srgbClr val="DE8F32"/>
              </a:buClr>
              <a:buSzPts val="4400"/>
              <a:buNone/>
              <a:defRPr sz="4400">
                <a:solidFill>
                  <a:srgbClr val="DE8F32"/>
                </a:solidFill>
              </a:defRPr>
            </a:lvl5pPr>
            <a:lvl6pPr lvl="5" algn="ctr">
              <a:lnSpc>
                <a:spcPct val="100000"/>
              </a:lnSpc>
              <a:spcBef>
                <a:spcPts val="0"/>
              </a:spcBef>
              <a:spcAft>
                <a:spcPts val="0"/>
              </a:spcAft>
              <a:buClr>
                <a:srgbClr val="DE8F32"/>
              </a:buClr>
              <a:buSzPts val="4400"/>
              <a:buNone/>
              <a:defRPr sz="4400">
                <a:solidFill>
                  <a:srgbClr val="DE8F32"/>
                </a:solidFill>
              </a:defRPr>
            </a:lvl6pPr>
            <a:lvl7pPr lvl="6" algn="ctr">
              <a:lnSpc>
                <a:spcPct val="100000"/>
              </a:lnSpc>
              <a:spcBef>
                <a:spcPts val="0"/>
              </a:spcBef>
              <a:spcAft>
                <a:spcPts val="0"/>
              </a:spcAft>
              <a:buClr>
                <a:srgbClr val="DE8F32"/>
              </a:buClr>
              <a:buSzPts val="4400"/>
              <a:buNone/>
              <a:defRPr sz="4400">
                <a:solidFill>
                  <a:srgbClr val="DE8F32"/>
                </a:solidFill>
              </a:defRPr>
            </a:lvl7pPr>
            <a:lvl8pPr lvl="7" algn="ctr">
              <a:lnSpc>
                <a:spcPct val="100000"/>
              </a:lnSpc>
              <a:spcBef>
                <a:spcPts val="0"/>
              </a:spcBef>
              <a:spcAft>
                <a:spcPts val="0"/>
              </a:spcAft>
              <a:buClr>
                <a:srgbClr val="DE8F32"/>
              </a:buClr>
              <a:buSzPts val="4400"/>
              <a:buNone/>
              <a:defRPr sz="4400">
                <a:solidFill>
                  <a:srgbClr val="DE8F32"/>
                </a:solidFill>
              </a:defRPr>
            </a:lvl8pPr>
            <a:lvl9pPr lvl="8" algn="ctr">
              <a:lnSpc>
                <a:spcPct val="100000"/>
              </a:lnSpc>
              <a:spcBef>
                <a:spcPts val="0"/>
              </a:spcBef>
              <a:spcAft>
                <a:spcPts val="0"/>
              </a:spcAft>
              <a:buClr>
                <a:srgbClr val="DE8F32"/>
              </a:buClr>
              <a:buSzPts val="4400"/>
              <a:buNone/>
              <a:defRPr sz="4400">
                <a:solidFill>
                  <a:srgbClr val="DE8F32"/>
                </a:solidFill>
              </a:defRPr>
            </a:lvl9pPr>
          </a:lstStyle>
          <a:p>
            <a:endParaRPr/>
          </a:p>
        </p:txBody>
      </p:sp>
      <p:sp>
        <p:nvSpPr>
          <p:cNvPr id="15" name="Google Shape;15;p38"/>
          <p:cNvSpPr txBox="1">
            <a:spLocks noGrp="1"/>
          </p:cNvSpPr>
          <p:nvPr>
            <p:ph type="subTitle" idx="1"/>
          </p:nvPr>
        </p:nvSpPr>
        <p:spPr>
          <a:xfrm>
            <a:off x="2237250" y="2855580"/>
            <a:ext cx="4561800" cy="495600"/>
          </a:xfrm>
          <a:prstGeom prst="rect">
            <a:avLst/>
          </a:prstGeom>
          <a:noFill/>
          <a:ln>
            <a:noFill/>
          </a:ln>
        </p:spPr>
        <p:txBody>
          <a:bodyPr spcFirstLastPara="1" wrap="square" lIns="91425" tIns="91425" rIns="91425" bIns="91425" anchor="t" anchorCtr="0">
            <a:normAutofit/>
          </a:bodyPr>
          <a:lstStyle>
            <a:lvl1pPr lvl="0" algn="ctr">
              <a:lnSpc>
                <a:spcPct val="115000"/>
              </a:lnSpc>
              <a:spcBef>
                <a:spcPts val="0"/>
              </a:spcBef>
              <a:spcAft>
                <a:spcPts val="0"/>
              </a:spcAft>
              <a:buClr>
                <a:srgbClr val="DE8F32"/>
              </a:buClr>
              <a:buSzPts val="2200"/>
              <a:buFont typeface="Helvetica Neue Light"/>
              <a:buNone/>
              <a:defRPr sz="2200">
                <a:solidFill>
                  <a:srgbClr val="DE8F32"/>
                </a:solidFill>
                <a:latin typeface="Helvetica Neue Light"/>
                <a:ea typeface="Helvetica Neue Light"/>
                <a:cs typeface="Helvetica Neue Light"/>
                <a:sym typeface="Helvetica Neue Light"/>
              </a:defRPr>
            </a:lvl1pPr>
            <a:lvl2pPr lvl="1" algn="l">
              <a:lnSpc>
                <a:spcPct val="115000"/>
              </a:lnSpc>
              <a:spcBef>
                <a:spcPts val="0"/>
              </a:spcBef>
              <a:spcAft>
                <a:spcPts val="0"/>
              </a:spcAft>
              <a:buClr>
                <a:srgbClr val="DE8F32"/>
              </a:buClr>
              <a:buSzPts val="1200"/>
              <a:buFont typeface="Helvetica Neue Light"/>
              <a:buNone/>
              <a:defRPr>
                <a:solidFill>
                  <a:srgbClr val="DE8F32"/>
                </a:solidFill>
                <a:latin typeface="Helvetica Neue Light"/>
                <a:ea typeface="Helvetica Neue Light"/>
                <a:cs typeface="Helvetica Neue Light"/>
                <a:sym typeface="Helvetica Neue Light"/>
              </a:defRPr>
            </a:lvl2pPr>
            <a:lvl3pPr lvl="2" algn="l">
              <a:lnSpc>
                <a:spcPct val="115000"/>
              </a:lnSpc>
              <a:spcBef>
                <a:spcPts val="0"/>
              </a:spcBef>
              <a:spcAft>
                <a:spcPts val="0"/>
              </a:spcAft>
              <a:buClr>
                <a:srgbClr val="DE8F32"/>
              </a:buClr>
              <a:buSzPts val="1200"/>
              <a:buFont typeface="Helvetica Neue Light"/>
              <a:buNone/>
              <a:defRPr>
                <a:solidFill>
                  <a:srgbClr val="DE8F32"/>
                </a:solidFill>
                <a:latin typeface="Helvetica Neue Light"/>
                <a:ea typeface="Helvetica Neue Light"/>
                <a:cs typeface="Helvetica Neue Light"/>
                <a:sym typeface="Helvetica Neue Light"/>
              </a:defRPr>
            </a:lvl3pPr>
            <a:lvl4pPr lvl="3" algn="l">
              <a:lnSpc>
                <a:spcPct val="115000"/>
              </a:lnSpc>
              <a:spcBef>
                <a:spcPts val="0"/>
              </a:spcBef>
              <a:spcAft>
                <a:spcPts val="0"/>
              </a:spcAft>
              <a:buClr>
                <a:srgbClr val="DE8F32"/>
              </a:buClr>
              <a:buSzPts val="1200"/>
              <a:buFont typeface="Helvetica Neue Light"/>
              <a:buNone/>
              <a:defRPr>
                <a:solidFill>
                  <a:srgbClr val="DE8F32"/>
                </a:solidFill>
                <a:latin typeface="Helvetica Neue Light"/>
                <a:ea typeface="Helvetica Neue Light"/>
                <a:cs typeface="Helvetica Neue Light"/>
                <a:sym typeface="Helvetica Neue Light"/>
              </a:defRPr>
            </a:lvl4pPr>
            <a:lvl5pPr lvl="4" algn="l">
              <a:lnSpc>
                <a:spcPct val="115000"/>
              </a:lnSpc>
              <a:spcBef>
                <a:spcPts val="0"/>
              </a:spcBef>
              <a:spcAft>
                <a:spcPts val="0"/>
              </a:spcAft>
              <a:buClr>
                <a:srgbClr val="DE8F32"/>
              </a:buClr>
              <a:buSzPts val="1200"/>
              <a:buFont typeface="Helvetica Neue Light"/>
              <a:buNone/>
              <a:defRPr>
                <a:solidFill>
                  <a:srgbClr val="DE8F32"/>
                </a:solidFill>
                <a:latin typeface="Helvetica Neue Light"/>
                <a:ea typeface="Helvetica Neue Light"/>
                <a:cs typeface="Helvetica Neue Light"/>
                <a:sym typeface="Helvetica Neue Light"/>
              </a:defRPr>
            </a:lvl5pPr>
            <a:lvl6pPr lvl="5" algn="l">
              <a:lnSpc>
                <a:spcPct val="115000"/>
              </a:lnSpc>
              <a:spcBef>
                <a:spcPts val="0"/>
              </a:spcBef>
              <a:spcAft>
                <a:spcPts val="0"/>
              </a:spcAft>
              <a:buClr>
                <a:srgbClr val="DE8F32"/>
              </a:buClr>
              <a:buSzPts val="1200"/>
              <a:buFont typeface="Helvetica Neue Light"/>
              <a:buNone/>
              <a:defRPr>
                <a:solidFill>
                  <a:srgbClr val="DE8F32"/>
                </a:solidFill>
                <a:latin typeface="Helvetica Neue Light"/>
                <a:ea typeface="Helvetica Neue Light"/>
                <a:cs typeface="Helvetica Neue Light"/>
                <a:sym typeface="Helvetica Neue Light"/>
              </a:defRPr>
            </a:lvl6pPr>
            <a:lvl7pPr lvl="6" algn="l">
              <a:lnSpc>
                <a:spcPct val="115000"/>
              </a:lnSpc>
              <a:spcBef>
                <a:spcPts val="0"/>
              </a:spcBef>
              <a:spcAft>
                <a:spcPts val="0"/>
              </a:spcAft>
              <a:buClr>
                <a:srgbClr val="DE8F32"/>
              </a:buClr>
              <a:buSzPts val="1200"/>
              <a:buFont typeface="Helvetica Neue Light"/>
              <a:buNone/>
              <a:defRPr>
                <a:solidFill>
                  <a:srgbClr val="DE8F32"/>
                </a:solidFill>
                <a:latin typeface="Helvetica Neue Light"/>
                <a:ea typeface="Helvetica Neue Light"/>
                <a:cs typeface="Helvetica Neue Light"/>
                <a:sym typeface="Helvetica Neue Light"/>
              </a:defRPr>
            </a:lvl7pPr>
            <a:lvl8pPr lvl="7" algn="l">
              <a:lnSpc>
                <a:spcPct val="115000"/>
              </a:lnSpc>
              <a:spcBef>
                <a:spcPts val="0"/>
              </a:spcBef>
              <a:spcAft>
                <a:spcPts val="0"/>
              </a:spcAft>
              <a:buClr>
                <a:srgbClr val="DE8F32"/>
              </a:buClr>
              <a:buSzPts val="1200"/>
              <a:buFont typeface="Helvetica Neue Light"/>
              <a:buNone/>
              <a:defRPr>
                <a:solidFill>
                  <a:srgbClr val="DE8F32"/>
                </a:solidFill>
                <a:latin typeface="Helvetica Neue Light"/>
                <a:ea typeface="Helvetica Neue Light"/>
                <a:cs typeface="Helvetica Neue Light"/>
                <a:sym typeface="Helvetica Neue Light"/>
              </a:defRPr>
            </a:lvl8pPr>
            <a:lvl9pPr lvl="8" algn="l">
              <a:lnSpc>
                <a:spcPct val="115000"/>
              </a:lnSpc>
              <a:spcBef>
                <a:spcPts val="0"/>
              </a:spcBef>
              <a:spcAft>
                <a:spcPts val="0"/>
              </a:spcAft>
              <a:buClr>
                <a:srgbClr val="DE8F32"/>
              </a:buClr>
              <a:buSzPts val="1200"/>
              <a:buFont typeface="Helvetica Neue Light"/>
              <a:buNone/>
              <a:defRPr>
                <a:solidFill>
                  <a:srgbClr val="DE8F32"/>
                </a:solidFill>
                <a:latin typeface="Helvetica Neue Light"/>
                <a:ea typeface="Helvetica Neue Light"/>
                <a:cs typeface="Helvetica Neue Light"/>
                <a:sym typeface="Helvetica Neue Light"/>
              </a:defRPr>
            </a:lvl9pPr>
          </a:lstStyle>
          <a:p>
            <a:endParaRPr/>
          </a:p>
        </p:txBody>
      </p:sp>
      <p:sp>
        <p:nvSpPr>
          <p:cNvPr id="16" name="Google Shape;16;p38"/>
          <p:cNvSpPr txBox="1">
            <a:spLocks noGrp="1"/>
          </p:cNvSpPr>
          <p:nvPr>
            <p:ph type="subTitle" idx="2"/>
          </p:nvPr>
        </p:nvSpPr>
        <p:spPr>
          <a:xfrm>
            <a:off x="3209100" y="3791000"/>
            <a:ext cx="2618100" cy="334500"/>
          </a:xfrm>
          <a:prstGeom prst="rect">
            <a:avLst/>
          </a:prstGeom>
          <a:noFill/>
          <a:ln>
            <a:noFill/>
          </a:ln>
        </p:spPr>
        <p:txBody>
          <a:bodyPr spcFirstLastPara="1" wrap="square" lIns="91425" tIns="91425" rIns="91425" bIns="91425" anchor="t" anchorCtr="0">
            <a:normAutofit/>
          </a:bodyPr>
          <a:lstStyle>
            <a:lvl1pPr lvl="0" algn="ctr">
              <a:lnSpc>
                <a:spcPct val="115000"/>
              </a:lnSpc>
              <a:spcBef>
                <a:spcPts val="0"/>
              </a:spcBef>
              <a:spcAft>
                <a:spcPts val="0"/>
              </a:spcAft>
              <a:buClr>
                <a:srgbClr val="858585"/>
              </a:buClr>
              <a:buSzPts val="800"/>
              <a:buFont typeface="Helvetica Neue"/>
              <a:buNone/>
              <a:defRPr sz="800">
                <a:solidFill>
                  <a:srgbClr val="858585"/>
                </a:solidFill>
                <a:latin typeface="Helvetica Neue"/>
                <a:ea typeface="Helvetica Neue"/>
                <a:cs typeface="Helvetica Neue"/>
                <a:sym typeface="Helvetica Neue"/>
              </a:defRPr>
            </a:lvl1pPr>
            <a:lvl2pPr lvl="1" algn="l">
              <a:lnSpc>
                <a:spcPct val="115000"/>
              </a:lnSpc>
              <a:spcBef>
                <a:spcPts val="0"/>
              </a:spcBef>
              <a:spcAft>
                <a:spcPts val="0"/>
              </a:spcAft>
              <a:buClr>
                <a:srgbClr val="858585"/>
              </a:buClr>
              <a:buSzPts val="800"/>
              <a:buFont typeface="Helvetica Neue"/>
              <a:buNone/>
              <a:defRPr sz="800">
                <a:solidFill>
                  <a:srgbClr val="858585"/>
                </a:solidFill>
                <a:latin typeface="Helvetica Neue"/>
                <a:ea typeface="Helvetica Neue"/>
                <a:cs typeface="Helvetica Neue"/>
                <a:sym typeface="Helvetica Neue"/>
              </a:defRPr>
            </a:lvl2pPr>
            <a:lvl3pPr lvl="2" algn="l">
              <a:lnSpc>
                <a:spcPct val="115000"/>
              </a:lnSpc>
              <a:spcBef>
                <a:spcPts val="0"/>
              </a:spcBef>
              <a:spcAft>
                <a:spcPts val="0"/>
              </a:spcAft>
              <a:buClr>
                <a:srgbClr val="858585"/>
              </a:buClr>
              <a:buSzPts val="800"/>
              <a:buFont typeface="Helvetica Neue"/>
              <a:buNone/>
              <a:defRPr sz="800">
                <a:solidFill>
                  <a:srgbClr val="858585"/>
                </a:solidFill>
                <a:latin typeface="Helvetica Neue"/>
                <a:ea typeface="Helvetica Neue"/>
                <a:cs typeface="Helvetica Neue"/>
                <a:sym typeface="Helvetica Neue"/>
              </a:defRPr>
            </a:lvl3pPr>
            <a:lvl4pPr lvl="3" algn="l">
              <a:lnSpc>
                <a:spcPct val="115000"/>
              </a:lnSpc>
              <a:spcBef>
                <a:spcPts val="0"/>
              </a:spcBef>
              <a:spcAft>
                <a:spcPts val="0"/>
              </a:spcAft>
              <a:buClr>
                <a:srgbClr val="858585"/>
              </a:buClr>
              <a:buSzPts val="800"/>
              <a:buFont typeface="Helvetica Neue"/>
              <a:buNone/>
              <a:defRPr sz="800">
                <a:solidFill>
                  <a:srgbClr val="858585"/>
                </a:solidFill>
                <a:latin typeface="Helvetica Neue"/>
                <a:ea typeface="Helvetica Neue"/>
                <a:cs typeface="Helvetica Neue"/>
                <a:sym typeface="Helvetica Neue"/>
              </a:defRPr>
            </a:lvl4pPr>
            <a:lvl5pPr lvl="4" algn="l">
              <a:lnSpc>
                <a:spcPct val="115000"/>
              </a:lnSpc>
              <a:spcBef>
                <a:spcPts val="0"/>
              </a:spcBef>
              <a:spcAft>
                <a:spcPts val="0"/>
              </a:spcAft>
              <a:buClr>
                <a:srgbClr val="858585"/>
              </a:buClr>
              <a:buSzPts val="800"/>
              <a:buFont typeface="Helvetica Neue"/>
              <a:buNone/>
              <a:defRPr sz="800">
                <a:solidFill>
                  <a:srgbClr val="858585"/>
                </a:solidFill>
                <a:latin typeface="Helvetica Neue"/>
                <a:ea typeface="Helvetica Neue"/>
                <a:cs typeface="Helvetica Neue"/>
                <a:sym typeface="Helvetica Neue"/>
              </a:defRPr>
            </a:lvl5pPr>
            <a:lvl6pPr lvl="5" algn="l">
              <a:lnSpc>
                <a:spcPct val="115000"/>
              </a:lnSpc>
              <a:spcBef>
                <a:spcPts val="0"/>
              </a:spcBef>
              <a:spcAft>
                <a:spcPts val="0"/>
              </a:spcAft>
              <a:buClr>
                <a:srgbClr val="858585"/>
              </a:buClr>
              <a:buSzPts val="800"/>
              <a:buFont typeface="Helvetica Neue"/>
              <a:buNone/>
              <a:defRPr sz="800">
                <a:solidFill>
                  <a:srgbClr val="858585"/>
                </a:solidFill>
                <a:latin typeface="Helvetica Neue"/>
                <a:ea typeface="Helvetica Neue"/>
                <a:cs typeface="Helvetica Neue"/>
                <a:sym typeface="Helvetica Neue"/>
              </a:defRPr>
            </a:lvl6pPr>
            <a:lvl7pPr lvl="6" algn="l">
              <a:lnSpc>
                <a:spcPct val="115000"/>
              </a:lnSpc>
              <a:spcBef>
                <a:spcPts val="0"/>
              </a:spcBef>
              <a:spcAft>
                <a:spcPts val="0"/>
              </a:spcAft>
              <a:buClr>
                <a:srgbClr val="858585"/>
              </a:buClr>
              <a:buSzPts val="800"/>
              <a:buFont typeface="Helvetica Neue"/>
              <a:buNone/>
              <a:defRPr sz="800">
                <a:solidFill>
                  <a:srgbClr val="858585"/>
                </a:solidFill>
                <a:latin typeface="Helvetica Neue"/>
                <a:ea typeface="Helvetica Neue"/>
                <a:cs typeface="Helvetica Neue"/>
                <a:sym typeface="Helvetica Neue"/>
              </a:defRPr>
            </a:lvl7pPr>
            <a:lvl8pPr lvl="7" algn="l">
              <a:lnSpc>
                <a:spcPct val="115000"/>
              </a:lnSpc>
              <a:spcBef>
                <a:spcPts val="0"/>
              </a:spcBef>
              <a:spcAft>
                <a:spcPts val="0"/>
              </a:spcAft>
              <a:buClr>
                <a:srgbClr val="858585"/>
              </a:buClr>
              <a:buSzPts val="800"/>
              <a:buFont typeface="Helvetica Neue"/>
              <a:buNone/>
              <a:defRPr sz="800">
                <a:solidFill>
                  <a:srgbClr val="858585"/>
                </a:solidFill>
                <a:latin typeface="Helvetica Neue"/>
                <a:ea typeface="Helvetica Neue"/>
                <a:cs typeface="Helvetica Neue"/>
                <a:sym typeface="Helvetica Neue"/>
              </a:defRPr>
            </a:lvl8pPr>
            <a:lvl9pPr lvl="8" algn="l">
              <a:lnSpc>
                <a:spcPct val="115000"/>
              </a:lnSpc>
              <a:spcBef>
                <a:spcPts val="0"/>
              </a:spcBef>
              <a:spcAft>
                <a:spcPts val="0"/>
              </a:spcAft>
              <a:buClr>
                <a:srgbClr val="858585"/>
              </a:buClr>
              <a:buSzPts val="800"/>
              <a:buFont typeface="Helvetica Neue"/>
              <a:buNone/>
              <a:defRPr sz="800">
                <a:solidFill>
                  <a:srgbClr val="858585"/>
                </a:solidFill>
                <a:latin typeface="Helvetica Neue"/>
                <a:ea typeface="Helvetica Neue"/>
                <a:cs typeface="Helvetica Neue"/>
                <a:sym typeface="Helvetica Neue"/>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Photo and text" type="tx">
  <p:cSld name="TITLE_AND_BODY">
    <p:spTree>
      <p:nvGrpSpPr>
        <p:cNvPr id="1" name="Shape 17"/>
        <p:cNvGrpSpPr/>
        <p:nvPr/>
      </p:nvGrpSpPr>
      <p:grpSpPr>
        <a:xfrm>
          <a:off x="0" y="0"/>
          <a:ext cx="0" cy="0"/>
          <a:chOff x="0" y="0"/>
          <a:chExt cx="0" cy="0"/>
        </a:xfrm>
      </p:grpSpPr>
      <p:sp>
        <p:nvSpPr>
          <p:cNvPr id="18" name="Google Shape;18;p39"/>
          <p:cNvSpPr/>
          <p:nvPr/>
        </p:nvSpPr>
        <p:spPr>
          <a:xfrm>
            <a:off x="0" y="-25"/>
            <a:ext cx="4575000" cy="5143500"/>
          </a:xfrm>
          <a:prstGeom prst="rect">
            <a:avLst/>
          </a:prstGeom>
          <a:solidFill>
            <a:srgbClr val="B7B7B7"/>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s-ES" sz="1200" b="0" i="0" u="none" strike="noStrike" cap="none">
                <a:solidFill>
                  <a:srgbClr val="000000"/>
                </a:solidFill>
                <a:latin typeface="Helvetica Neue"/>
                <a:ea typeface="Helvetica Neue"/>
                <a:cs typeface="Helvetica Neue"/>
                <a:sym typeface="Helvetica Neue"/>
              </a:rPr>
              <a:t>Put the photo over this grey rectangle.</a:t>
            </a:r>
            <a:endParaRPr sz="1200" b="0" i="0" u="none" strike="noStrike" cap="none">
              <a:solidFill>
                <a:srgbClr val="000000"/>
              </a:solidFill>
              <a:latin typeface="Helvetica Neue"/>
              <a:ea typeface="Helvetica Neue"/>
              <a:cs typeface="Helvetica Neue"/>
              <a:sym typeface="Helvetica Neue"/>
            </a:endParaRPr>
          </a:p>
          <a:p>
            <a:pPr marL="0" marR="0" lvl="0" indent="0" algn="ctr" rtl="0">
              <a:lnSpc>
                <a:spcPct val="100000"/>
              </a:lnSpc>
              <a:spcBef>
                <a:spcPts val="0"/>
              </a:spcBef>
              <a:spcAft>
                <a:spcPts val="0"/>
              </a:spcAft>
              <a:buClr>
                <a:srgbClr val="000000"/>
              </a:buClr>
              <a:buSzPts val="1200"/>
              <a:buFont typeface="Arial"/>
              <a:buNone/>
            </a:pPr>
            <a:r>
              <a:rPr lang="es-ES" sz="1200" b="0" i="0" u="none" strike="noStrike" cap="none">
                <a:solidFill>
                  <a:srgbClr val="000000"/>
                </a:solidFill>
                <a:latin typeface="Helvetica Neue"/>
                <a:ea typeface="Helvetica Neue"/>
                <a:cs typeface="Helvetica Neue"/>
                <a:sym typeface="Helvetica Neue"/>
              </a:rPr>
              <a:t>If necessary, cut it following the rectangle’s size.</a:t>
            </a:r>
            <a:endParaRPr sz="1000" b="0" i="0" u="none" strike="noStrike" cap="none">
              <a:solidFill>
                <a:srgbClr val="000000"/>
              </a:solidFill>
              <a:latin typeface="Helvetica Neue"/>
              <a:ea typeface="Helvetica Neue"/>
              <a:cs typeface="Helvetica Neue"/>
              <a:sym typeface="Helvetica Neue"/>
            </a:endParaRPr>
          </a:p>
        </p:txBody>
      </p:sp>
      <p:sp>
        <p:nvSpPr>
          <p:cNvPr id="19" name="Google Shape;19;p39"/>
          <p:cNvSpPr txBox="1">
            <a:spLocks noGrp="1"/>
          </p:cNvSpPr>
          <p:nvPr>
            <p:ph type="body" idx="1"/>
          </p:nvPr>
        </p:nvSpPr>
        <p:spPr>
          <a:xfrm>
            <a:off x="4879050" y="1586675"/>
            <a:ext cx="2816400" cy="18246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Clr>
                <a:srgbClr val="DE8F32"/>
              </a:buClr>
              <a:buSzPts val="1200"/>
              <a:buFont typeface="Helvetica Neue"/>
              <a:buChar char="●"/>
              <a:defRPr sz="1200">
                <a:solidFill>
                  <a:srgbClr val="000000"/>
                </a:solidFill>
                <a:latin typeface="Helvetica Neue"/>
                <a:ea typeface="Helvetica Neue"/>
                <a:cs typeface="Helvetica Neue"/>
                <a:sym typeface="Helvetica Neue"/>
              </a:defRPr>
            </a:lvl1pPr>
            <a:lvl2pPr marL="914400" lvl="1" indent="-304800" algn="l">
              <a:lnSpc>
                <a:spcPct val="115000"/>
              </a:lnSpc>
              <a:spcBef>
                <a:spcPts val="0"/>
              </a:spcBef>
              <a:spcAft>
                <a:spcPts val="0"/>
              </a:spcAft>
              <a:buClr>
                <a:srgbClr val="DE8F32"/>
              </a:buClr>
              <a:buSzPts val="1200"/>
              <a:buFont typeface="Helvetica Neue"/>
              <a:buChar char="○"/>
              <a:defRPr sz="1200">
                <a:solidFill>
                  <a:srgbClr val="000000"/>
                </a:solidFill>
                <a:latin typeface="Helvetica Neue"/>
                <a:ea typeface="Helvetica Neue"/>
                <a:cs typeface="Helvetica Neue"/>
                <a:sym typeface="Helvetica Neue"/>
              </a:defRPr>
            </a:lvl2pPr>
            <a:lvl3pPr marL="1371600" lvl="2" indent="-304800" algn="l">
              <a:lnSpc>
                <a:spcPct val="115000"/>
              </a:lnSpc>
              <a:spcBef>
                <a:spcPts val="0"/>
              </a:spcBef>
              <a:spcAft>
                <a:spcPts val="0"/>
              </a:spcAft>
              <a:buClr>
                <a:srgbClr val="DE8F32"/>
              </a:buClr>
              <a:buSzPts val="1200"/>
              <a:buFont typeface="Helvetica Neue"/>
              <a:buChar char="■"/>
              <a:defRPr sz="1200">
                <a:solidFill>
                  <a:srgbClr val="000000"/>
                </a:solidFill>
                <a:latin typeface="Helvetica Neue"/>
                <a:ea typeface="Helvetica Neue"/>
                <a:cs typeface="Helvetica Neue"/>
                <a:sym typeface="Helvetica Neue"/>
              </a:defRPr>
            </a:lvl3pPr>
            <a:lvl4pPr marL="1828800" lvl="3" indent="-304800" algn="l">
              <a:lnSpc>
                <a:spcPct val="115000"/>
              </a:lnSpc>
              <a:spcBef>
                <a:spcPts val="0"/>
              </a:spcBef>
              <a:spcAft>
                <a:spcPts val="0"/>
              </a:spcAft>
              <a:buClr>
                <a:srgbClr val="DE8F32"/>
              </a:buClr>
              <a:buSzPts val="1200"/>
              <a:buFont typeface="Helvetica Neue"/>
              <a:buChar char="●"/>
              <a:defRPr sz="1200">
                <a:solidFill>
                  <a:srgbClr val="000000"/>
                </a:solidFill>
                <a:latin typeface="Helvetica Neue"/>
                <a:ea typeface="Helvetica Neue"/>
                <a:cs typeface="Helvetica Neue"/>
                <a:sym typeface="Helvetica Neue"/>
              </a:defRPr>
            </a:lvl4pPr>
            <a:lvl5pPr marL="2286000" lvl="4" indent="-304800" algn="l">
              <a:lnSpc>
                <a:spcPct val="115000"/>
              </a:lnSpc>
              <a:spcBef>
                <a:spcPts val="0"/>
              </a:spcBef>
              <a:spcAft>
                <a:spcPts val="0"/>
              </a:spcAft>
              <a:buClr>
                <a:srgbClr val="DE8F32"/>
              </a:buClr>
              <a:buSzPts val="1200"/>
              <a:buFont typeface="Helvetica Neue"/>
              <a:buChar char="○"/>
              <a:defRPr sz="1200">
                <a:solidFill>
                  <a:srgbClr val="000000"/>
                </a:solidFill>
                <a:latin typeface="Helvetica Neue"/>
                <a:ea typeface="Helvetica Neue"/>
                <a:cs typeface="Helvetica Neue"/>
                <a:sym typeface="Helvetica Neue"/>
              </a:defRPr>
            </a:lvl5pPr>
            <a:lvl6pPr marL="2743200" lvl="5" indent="-304800" algn="l">
              <a:lnSpc>
                <a:spcPct val="115000"/>
              </a:lnSpc>
              <a:spcBef>
                <a:spcPts val="0"/>
              </a:spcBef>
              <a:spcAft>
                <a:spcPts val="0"/>
              </a:spcAft>
              <a:buClr>
                <a:srgbClr val="DE8F32"/>
              </a:buClr>
              <a:buSzPts val="1200"/>
              <a:buFont typeface="Helvetica Neue"/>
              <a:buChar char="■"/>
              <a:defRPr sz="1200">
                <a:solidFill>
                  <a:srgbClr val="000000"/>
                </a:solidFill>
                <a:latin typeface="Helvetica Neue"/>
                <a:ea typeface="Helvetica Neue"/>
                <a:cs typeface="Helvetica Neue"/>
                <a:sym typeface="Helvetica Neue"/>
              </a:defRPr>
            </a:lvl6pPr>
            <a:lvl7pPr marL="3200400" lvl="6" indent="-304800" algn="l">
              <a:lnSpc>
                <a:spcPct val="115000"/>
              </a:lnSpc>
              <a:spcBef>
                <a:spcPts val="0"/>
              </a:spcBef>
              <a:spcAft>
                <a:spcPts val="0"/>
              </a:spcAft>
              <a:buClr>
                <a:srgbClr val="DE8F32"/>
              </a:buClr>
              <a:buSzPts val="1200"/>
              <a:buFont typeface="Helvetica Neue"/>
              <a:buChar char="●"/>
              <a:defRPr sz="1200">
                <a:solidFill>
                  <a:srgbClr val="000000"/>
                </a:solidFill>
                <a:latin typeface="Helvetica Neue"/>
                <a:ea typeface="Helvetica Neue"/>
                <a:cs typeface="Helvetica Neue"/>
                <a:sym typeface="Helvetica Neue"/>
              </a:defRPr>
            </a:lvl7pPr>
            <a:lvl8pPr marL="3657600" lvl="7" indent="-304800" algn="l">
              <a:lnSpc>
                <a:spcPct val="115000"/>
              </a:lnSpc>
              <a:spcBef>
                <a:spcPts val="0"/>
              </a:spcBef>
              <a:spcAft>
                <a:spcPts val="0"/>
              </a:spcAft>
              <a:buClr>
                <a:srgbClr val="DE8F32"/>
              </a:buClr>
              <a:buSzPts val="1200"/>
              <a:buFont typeface="Helvetica Neue"/>
              <a:buChar char="○"/>
              <a:defRPr sz="1200">
                <a:solidFill>
                  <a:srgbClr val="000000"/>
                </a:solidFill>
                <a:latin typeface="Helvetica Neue"/>
                <a:ea typeface="Helvetica Neue"/>
                <a:cs typeface="Helvetica Neue"/>
                <a:sym typeface="Helvetica Neue"/>
              </a:defRPr>
            </a:lvl8pPr>
            <a:lvl9pPr marL="4114800" lvl="8" indent="-304800" algn="l">
              <a:lnSpc>
                <a:spcPct val="115000"/>
              </a:lnSpc>
              <a:spcBef>
                <a:spcPts val="0"/>
              </a:spcBef>
              <a:spcAft>
                <a:spcPts val="0"/>
              </a:spcAft>
              <a:buClr>
                <a:srgbClr val="DE8F32"/>
              </a:buClr>
              <a:buSzPts val="1200"/>
              <a:buFont typeface="Helvetica Neue"/>
              <a:buChar char="■"/>
              <a:defRPr sz="1200">
                <a:solidFill>
                  <a:srgbClr val="000000"/>
                </a:solidFill>
                <a:latin typeface="Helvetica Neue"/>
                <a:ea typeface="Helvetica Neue"/>
                <a:cs typeface="Helvetica Neue"/>
                <a:sym typeface="Helvetica Neue"/>
              </a:defRPr>
            </a:lvl9pPr>
          </a:lstStyle>
          <a:p>
            <a:endParaRPr/>
          </a:p>
        </p:txBody>
      </p:sp>
      <p:sp>
        <p:nvSpPr>
          <p:cNvPr id="20" name="Google Shape;20;p39"/>
          <p:cNvSpPr txBox="1">
            <a:spLocks noGrp="1"/>
          </p:cNvSpPr>
          <p:nvPr>
            <p:ph type="sldNum" idx="12"/>
          </p:nvPr>
        </p:nvSpPr>
        <p:spPr>
          <a:xfrm>
            <a:off x="8527200" y="4685836"/>
            <a:ext cx="548700" cy="3387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re et contenu" type="obj">
  <p:cSld name="OBJECT">
    <p:spTree>
      <p:nvGrpSpPr>
        <p:cNvPr id="1" name="Shape 28"/>
        <p:cNvGrpSpPr/>
        <p:nvPr/>
      </p:nvGrpSpPr>
      <p:grpSpPr>
        <a:xfrm>
          <a:off x="0" y="0"/>
          <a:ext cx="0" cy="0"/>
          <a:chOff x="0" y="0"/>
          <a:chExt cx="0" cy="0"/>
        </a:xfrm>
      </p:grpSpPr>
      <p:sp>
        <p:nvSpPr>
          <p:cNvPr id="29" name="Google Shape;29;p4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30" name="Google Shape;30;p4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a:lvl1pPr>
            <a:lvl2pPr marL="914400" lvl="1" indent="-304800" algn="l">
              <a:lnSpc>
                <a:spcPct val="115000"/>
              </a:lnSpc>
              <a:spcBef>
                <a:spcPts val="0"/>
              </a:spcBef>
              <a:spcAft>
                <a:spcPts val="0"/>
              </a:spcAft>
              <a:buSzPts val="1200"/>
              <a:buChar char="○"/>
              <a:defRPr/>
            </a:lvl2pPr>
            <a:lvl3pPr marL="1371600" lvl="2" indent="-304800" algn="l">
              <a:lnSpc>
                <a:spcPct val="115000"/>
              </a:lnSpc>
              <a:spcBef>
                <a:spcPts val="0"/>
              </a:spcBef>
              <a:spcAft>
                <a:spcPts val="0"/>
              </a:spcAft>
              <a:buSzPts val="1200"/>
              <a:buChar char="■"/>
              <a:defRPr/>
            </a:lvl3pPr>
            <a:lvl4pPr marL="1828800" lvl="3" indent="-304800" algn="l">
              <a:lnSpc>
                <a:spcPct val="115000"/>
              </a:lnSpc>
              <a:spcBef>
                <a:spcPts val="0"/>
              </a:spcBef>
              <a:spcAft>
                <a:spcPts val="0"/>
              </a:spcAft>
              <a:buSzPts val="1200"/>
              <a:buChar char="●"/>
              <a:defRPr/>
            </a:lvl4pPr>
            <a:lvl5pPr marL="2286000" lvl="4" indent="-304800" algn="l">
              <a:lnSpc>
                <a:spcPct val="115000"/>
              </a:lnSpc>
              <a:spcBef>
                <a:spcPts val="0"/>
              </a:spcBef>
              <a:spcAft>
                <a:spcPts val="0"/>
              </a:spcAft>
              <a:buSzPts val="1200"/>
              <a:buChar char="○"/>
              <a:defRPr/>
            </a:lvl5pPr>
            <a:lvl6pPr marL="2743200" lvl="5" indent="-304800" algn="l">
              <a:lnSpc>
                <a:spcPct val="115000"/>
              </a:lnSpc>
              <a:spcBef>
                <a:spcPts val="0"/>
              </a:spcBef>
              <a:spcAft>
                <a:spcPts val="0"/>
              </a:spcAft>
              <a:buSzPts val="1200"/>
              <a:buChar char="■"/>
              <a:defRPr/>
            </a:lvl6pPr>
            <a:lvl7pPr marL="3200400" lvl="6" indent="-304800" algn="l">
              <a:lnSpc>
                <a:spcPct val="115000"/>
              </a:lnSpc>
              <a:spcBef>
                <a:spcPts val="0"/>
              </a:spcBef>
              <a:spcAft>
                <a:spcPts val="0"/>
              </a:spcAft>
              <a:buSzPts val="1200"/>
              <a:buChar char="●"/>
              <a:defRPr/>
            </a:lvl7pPr>
            <a:lvl8pPr marL="3657600" lvl="7" indent="-304800" algn="l">
              <a:lnSpc>
                <a:spcPct val="115000"/>
              </a:lnSpc>
              <a:spcBef>
                <a:spcPts val="0"/>
              </a:spcBef>
              <a:spcAft>
                <a:spcPts val="0"/>
              </a:spcAft>
              <a:buSzPts val="1200"/>
              <a:buChar char="○"/>
              <a:defRPr/>
            </a:lvl8pPr>
            <a:lvl9pPr marL="4114800" lvl="8" indent="-304800" algn="l">
              <a:lnSpc>
                <a:spcPct val="115000"/>
              </a:lnSpc>
              <a:spcBef>
                <a:spcPts val="0"/>
              </a:spcBef>
              <a:spcAft>
                <a:spcPts val="0"/>
              </a:spcAft>
              <a:buSzPts val="1200"/>
              <a:buChar char="■"/>
              <a:defRPr/>
            </a:lvl9pPr>
          </a:lstStyle>
          <a:p>
            <a:endParaRPr/>
          </a:p>
        </p:txBody>
      </p:sp>
      <p:sp>
        <p:nvSpPr>
          <p:cNvPr id="31" name="Google Shape;31;p41"/>
          <p:cNvSpPr txBox="1">
            <a:spLocks noGrp="1"/>
          </p:cNvSpPr>
          <p:nvPr>
            <p:ph type="dt" idx="10"/>
          </p:nvPr>
        </p:nvSpPr>
        <p:spPr>
          <a:xfrm>
            <a:off x="3581400" y="4729162"/>
            <a:ext cx="2133600" cy="3571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32" name="Google Shape;32;p41"/>
          <p:cNvSpPr txBox="1">
            <a:spLocks noGrp="1"/>
          </p:cNvSpPr>
          <p:nvPr>
            <p:ph type="ftr" idx="11"/>
          </p:nvPr>
        </p:nvSpPr>
        <p:spPr>
          <a:xfrm>
            <a:off x="5715000" y="4729162"/>
            <a:ext cx="2895600" cy="3571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33" name="Google Shape;33;p41"/>
          <p:cNvSpPr txBox="1">
            <a:spLocks noGrp="1"/>
          </p:cNvSpPr>
          <p:nvPr>
            <p:ph type="sldNum" idx="12"/>
          </p:nvPr>
        </p:nvSpPr>
        <p:spPr>
          <a:xfrm>
            <a:off x="8527200" y="4685836"/>
            <a:ext cx="548700" cy="3387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600"/>
              <a:buFont typeface="Arial"/>
              <a:buNone/>
              <a:defRPr sz="600" b="0" i="0" u="none" strike="noStrike" cap="none">
                <a:solidFill>
                  <a:srgbClr val="858585"/>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000000"/>
              </a:buClr>
              <a:buSzPts val="600"/>
              <a:buFont typeface="Arial"/>
              <a:buNone/>
              <a:defRPr sz="600" b="0" i="0" u="none" strike="noStrike" cap="none">
                <a:solidFill>
                  <a:srgbClr val="858585"/>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000000"/>
              </a:buClr>
              <a:buSzPts val="600"/>
              <a:buFont typeface="Arial"/>
              <a:buNone/>
              <a:defRPr sz="600" b="0" i="0" u="none" strike="noStrike" cap="none">
                <a:solidFill>
                  <a:srgbClr val="858585"/>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000000"/>
              </a:buClr>
              <a:buSzPts val="600"/>
              <a:buFont typeface="Arial"/>
              <a:buNone/>
              <a:defRPr sz="600" b="0" i="0" u="none" strike="noStrike" cap="none">
                <a:solidFill>
                  <a:srgbClr val="858585"/>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000000"/>
              </a:buClr>
              <a:buSzPts val="600"/>
              <a:buFont typeface="Arial"/>
              <a:buNone/>
              <a:defRPr sz="600" b="0" i="0" u="none" strike="noStrike" cap="none">
                <a:solidFill>
                  <a:srgbClr val="858585"/>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000000"/>
              </a:buClr>
              <a:buSzPts val="600"/>
              <a:buFont typeface="Arial"/>
              <a:buNone/>
              <a:defRPr sz="600" b="0" i="0" u="none" strike="noStrike" cap="none">
                <a:solidFill>
                  <a:srgbClr val="858585"/>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000000"/>
              </a:buClr>
              <a:buSzPts val="600"/>
              <a:buFont typeface="Arial"/>
              <a:buNone/>
              <a:defRPr sz="600" b="0" i="0" u="none" strike="noStrike" cap="none">
                <a:solidFill>
                  <a:srgbClr val="858585"/>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000000"/>
              </a:buClr>
              <a:buSzPts val="600"/>
              <a:buFont typeface="Arial"/>
              <a:buNone/>
              <a:defRPr sz="600" b="0" i="0" u="none" strike="noStrike" cap="none">
                <a:solidFill>
                  <a:srgbClr val="858585"/>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000000"/>
              </a:buClr>
              <a:buSzPts val="600"/>
              <a:buFont typeface="Arial"/>
              <a:buNone/>
              <a:defRPr sz="600" b="0" i="0" u="none" strike="noStrike" cap="none">
                <a:solidFill>
                  <a:srgbClr val="858585"/>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ext">
  <p:cSld name="BLANK_2_1">
    <p:spTree>
      <p:nvGrpSpPr>
        <p:cNvPr id="1" name="Shape 48"/>
        <p:cNvGrpSpPr/>
        <p:nvPr/>
      </p:nvGrpSpPr>
      <p:grpSpPr>
        <a:xfrm>
          <a:off x="0" y="0"/>
          <a:ext cx="0" cy="0"/>
          <a:chOff x="0" y="0"/>
          <a:chExt cx="0" cy="0"/>
        </a:xfrm>
      </p:grpSpPr>
      <p:pic>
        <p:nvPicPr>
          <p:cNvPr id="49" name="Google Shape;49;p44"/>
          <p:cNvPicPr preferRelativeResize="0"/>
          <p:nvPr/>
        </p:nvPicPr>
        <p:blipFill rotWithShape="1">
          <a:blip r:embed="rId2">
            <a:alphaModFix/>
          </a:blip>
          <a:srcRect l="19" r="19"/>
          <a:stretch/>
        </p:blipFill>
        <p:spPr>
          <a:xfrm>
            <a:off x="1850" y="0"/>
            <a:ext cx="9140301" cy="5143501"/>
          </a:xfrm>
          <a:prstGeom prst="rect">
            <a:avLst/>
          </a:prstGeom>
          <a:noFill/>
          <a:ln>
            <a:noFill/>
          </a:ln>
        </p:spPr>
      </p:pic>
      <p:sp>
        <p:nvSpPr>
          <p:cNvPr id="50" name="Google Shape;50;p44"/>
          <p:cNvSpPr txBox="1">
            <a:spLocks noGrp="1"/>
          </p:cNvSpPr>
          <p:nvPr>
            <p:ph type="body" idx="1"/>
          </p:nvPr>
        </p:nvSpPr>
        <p:spPr>
          <a:xfrm>
            <a:off x="1253250" y="1789500"/>
            <a:ext cx="6637500" cy="1412100"/>
          </a:xfrm>
          <a:prstGeom prst="rect">
            <a:avLst/>
          </a:prstGeom>
          <a:noFill/>
          <a:ln>
            <a:noFill/>
          </a:ln>
        </p:spPr>
        <p:txBody>
          <a:bodyPr spcFirstLastPara="1" wrap="square" lIns="91425" tIns="91425" rIns="91425" bIns="91425" anchor="t" anchorCtr="0">
            <a:normAutofit/>
          </a:bodyPr>
          <a:lstStyle>
            <a:lvl1pPr marL="457200" lvl="0" indent="-330200" algn="ctr">
              <a:lnSpc>
                <a:spcPct val="115000"/>
              </a:lnSpc>
              <a:spcBef>
                <a:spcPts val="0"/>
              </a:spcBef>
              <a:spcAft>
                <a:spcPts val="0"/>
              </a:spcAft>
              <a:buClr>
                <a:srgbClr val="000000"/>
              </a:buClr>
              <a:buSzPts val="1600"/>
              <a:buFont typeface="Helvetica Neue"/>
              <a:buChar char="●"/>
              <a:defRPr sz="1600">
                <a:solidFill>
                  <a:srgbClr val="000000"/>
                </a:solidFill>
                <a:highlight>
                  <a:schemeClr val="lt1"/>
                </a:highlight>
                <a:latin typeface="Helvetica Neue"/>
                <a:ea typeface="Helvetica Neue"/>
                <a:cs typeface="Helvetica Neue"/>
                <a:sym typeface="Helvetica Neue"/>
              </a:defRPr>
            </a:lvl1pPr>
            <a:lvl2pPr marL="914400" lvl="1" indent="-330200" algn="ctr">
              <a:lnSpc>
                <a:spcPct val="115000"/>
              </a:lnSpc>
              <a:spcBef>
                <a:spcPts val="0"/>
              </a:spcBef>
              <a:spcAft>
                <a:spcPts val="0"/>
              </a:spcAft>
              <a:buClr>
                <a:srgbClr val="000000"/>
              </a:buClr>
              <a:buSzPts val="1600"/>
              <a:buFont typeface="Helvetica Neue"/>
              <a:buChar char="○"/>
              <a:defRPr sz="1600">
                <a:solidFill>
                  <a:srgbClr val="000000"/>
                </a:solidFill>
                <a:highlight>
                  <a:schemeClr val="lt1"/>
                </a:highlight>
                <a:latin typeface="Helvetica Neue"/>
                <a:ea typeface="Helvetica Neue"/>
                <a:cs typeface="Helvetica Neue"/>
                <a:sym typeface="Helvetica Neue"/>
              </a:defRPr>
            </a:lvl2pPr>
            <a:lvl3pPr marL="1371600" lvl="2" indent="-330200" algn="ctr">
              <a:lnSpc>
                <a:spcPct val="115000"/>
              </a:lnSpc>
              <a:spcBef>
                <a:spcPts val="0"/>
              </a:spcBef>
              <a:spcAft>
                <a:spcPts val="0"/>
              </a:spcAft>
              <a:buClr>
                <a:srgbClr val="000000"/>
              </a:buClr>
              <a:buSzPts val="1600"/>
              <a:buFont typeface="Helvetica Neue"/>
              <a:buChar char="■"/>
              <a:defRPr sz="1600">
                <a:solidFill>
                  <a:srgbClr val="000000"/>
                </a:solidFill>
                <a:highlight>
                  <a:schemeClr val="lt1"/>
                </a:highlight>
                <a:latin typeface="Helvetica Neue"/>
                <a:ea typeface="Helvetica Neue"/>
                <a:cs typeface="Helvetica Neue"/>
                <a:sym typeface="Helvetica Neue"/>
              </a:defRPr>
            </a:lvl3pPr>
            <a:lvl4pPr marL="1828800" lvl="3" indent="-330200" algn="ctr">
              <a:lnSpc>
                <a:spcPct val="115000"/>
              </a:lnSpc>
              <a:spcBef>
                <a:spcPts val="0"/>
              </a:spcBef>
              <a:spcAft>
                <a:spcPts val="0"/>
              </a:spcAft>
              <a:buClr>
                <a:srgbClr val="000000"/>
              </a:buClr>
              <a:buSzPts val="1600"/>
              <a:buFont typeface="Helvetica Neue"/>
              <a:buChar char="●"/>
              <a:defRPr sz="1600">
                <a:solidFill>
                  <a:srgbClr val="000000"/>
                </a:solidFill>
                <a:highlight>
                  <a:schemeClr val="lt1"/>
                </a:highlight>
                <a:latin typeface="Helvetica Neue"/>
                <a:ea typeface="Helvetica Neue"/>
                <a:cs typeface="Helvetica Neue"/>
                <a:sym typeface="Helvetica Neue"/>
              </a:defRPr>
            </a:lvl4pPr>
            <a:lvl5pPr marL="2286000" lvl="4" indent="-330200" algn="ctr">
              <a:lnSpc>
                <a:spcPct val="115000"/>
              </a:lnSpc>
              <a:spcBef>
                <a:spcPts val="0"/>
              </a:spcBef>
              <a:spcAft>
                <a:spcPts val="0"/>
              </a:spcAft>
              <a:buClr>
                <a:srgbClr val="000000"/>
              </a:buClr>
              <a:buSzPts val="1600"/>
              <a:buFont typeface="Helvetica Neue"/>
              <a:buChar char="○"/>
              <a:defRPr sz="1600">
                <a:solidFill>
                  <a:srgbClr val="000000"/>
                </a:solidFill>
                <a:highlight>
                  <a:schemeClr val="lt1"/>
                </a:highlight>
                <a:latin typeface="Helvetica Neue"/>
                <a:ea typeface="Helvetica Neue"/>
                <a:cs typeface="Helvetica Neue"/>
                <a:sym typeface="Helvetica Neue"/>
              </a:defRPr>
            </a:lvl5pPr>
            <a:lvl6pPr marL="2743200" lvl="5" indent="-330200" algn="ctr">
              <a:lnSpc>
                <a:spcPct val="115000"/>
              </a:lnSpc>
              <a:spcBef>
                <a:spcPts val="0"/>
              </a:spcBef>
              <a:spcAft>
                <a:spcPts val="0"/>
              </a:spcAft>
              <a:buClr>
                <a:srgbClr val="000000"/>
              </a:buClr>
              <a:buSzPts val="1600"/>
              <a:buFont typeface="Helvetica Neue"/>
              <a:buChar char="■"/>
              <a:defRPr sz="1600">
                <a:solidFill>
                  <a:srgbClr val="000000"/>
                </a:solidFill>
                <a:highlight>
                  <a:schemeClr val="lt1"/>
                </a:highlight>
                <a:latin typeface="Helvetica Neue"/>
                <a:ea typeface="Helvetica Neue"/>
                <a:cs typeface="Helvetica Neue"/>
                <a:sym typeface="Helvetica Neue"/>
              </a:defRPr>
            </a:lvl6pPr>
            <a:lvl7pPr marL="3200400" lvl="6" indent="-330200" algn="ctr">
              <a:lnSpc>
                <a:spcPct val="115000"/>
              </a:lnSpc>
              <a:spcBef>
                <a:spcPts val="0"/>
              </a:spcBef>
              <a:spcAft>
                <a:spcPts val="0"/>
              </a:spcAft>
              <a:buClr>
                <a:srgbClr val="000000"/>
              </a:buClr>
              <a:buSzPts val="1600"/>
              <a:buFont typeface="Helvetica Neue"/>
              <a:buChar char="●"/>
              <a:defRPr sz="1600">
                <a:solidFill>
                  <a:srgbClr val="000000"/>
                </a:solidFill>
                <a:highlight>
                  <a:schemeClr val="lt1"/>
                </a:highlight>
                <a:latin typeface="Helvetica Neue"/>
                <a:ea typeface="Helvetica Neue"/>
                <a:cs typeface="Helvetica Neue"/>
                <a:sym typeface="Helvetica Neue"/>
              </a:defRPr>
            </a:lvl7pPr>
            <a:lvl8pPr marL="3657600" lvl="7" indent="-330200" algn="ctr">
              <a:lnSpc>
                <a:spcPct val="115000"/>
              </a:lnSpc>
              <a:spcBef>
                <a:spcPts val="0"/>
              </a:spcBef>
              <a:spcAft>
                <a:spcPts val="0"/>
              </a:spcAft>
              <a:buClr>
                <a:srgbClr val="000000"/>
              </a:buClr>
              <a:buSzPts val="1600"/>
              <a:buFont typeface="Helvetica Neue"/>
              <a:buChar char="○"/>
              <a:defRPr sz="1600">
                <a:solidFill>
                  <a:srgbClr val="000000"/>
                </a:solidFill>
                <a:highlight>
                  <a:schemeClr val="lt1"/>
                </a:highlight>
                <a:latin typeface="Helvetica Neue"/>
                <a:ea typeface="Helvetica Neue"/>
                <a:cs typeface="Helvetica Neue"/>
                <a:sym typeface="Helvetica Neue"/>
              </a:defRPr>
            </a:lvl8pPr>
            <a:lvl9pPr marL="4114800" lvl="8" indent="-330200" algn="ctr">
              <a:lnSpc>
                <a:spcPct val="115000"/>
              </a:lnSpc>
              <a:spcBef>
                <a:spcPts val="0"/>
              </a:spcBef>
              <a:spcAft>
                <a:spcPts val="0"/>
              </a:spcAft>
              <a:buClr>
                <a:srgbClr val="000000"/>
              </a:buClr>
              <a:buSzPts val="1600"/>
              <a:buFont typeface="Helvetica Neue"/>
              <a:buChar char="■"/>
              <a:defRPr sz="1600">
                <a:solidFill>
                  <a:srgbClr val="000000"/>
                </a:solidFill>
                <a:highlight>
                  <a:schemeClr val="lt1"/>
                </a:highlight>
                <a:latin typeface="Helvetica Neue"/>
                <a:ea typeface="Helvetica Neue"/>
                <a:cs typeface="Helvetica Neue"/>
                <a:sym typeface="Helvetica Neue"/>
              </a:defRPr>
            </a:lvl9pPr>
          </a:lstStyle>
          <a:p>
            <a:endParaRPr/>
          </a:p>
        </p:txBody>
      </p:sp>
      <p:sp>
        <p:nvSpPr>
          <p:cNvPr id="51" name="Google Shape;51;p44"/>
          <p:cNvSpPr txBox="1">
            <a:spLocks noGrp="1"/>
          </p:cNvSpPr>
          <p:nvPr>
            <p:ph type="subTitle" idx="2"/>
          </p:nvPr>
        </p:nvSpPr>
        <p:spPr>
          <a:xfrm>
            <a:off x="224775" y="119000"/>
            <a:ext cx="3252600" cy="393600"/>
          </a:xfrm>
          <a:prstGeom prst="rect">
            <a:avLst/>
          </a:prstGeom>
          <a:noFill/>
          <a:ln>
            <a:noFill/>
          </a:ln>
        </p:spPr>
        <p:txBody>
          <a:bodyPr spcFirstLastPara="1" wrap="square" lIns="91425" tIns="91425" rIns="91425" bIns="91425" anchor="t" anchorCtr="0">
            <a:normAutofit/>
          </a:bodyPr>
          <a:lstStyle>
            <a:lvl1pPr lvl="0" algn="l">
              <a:lnSpc>
                <a:spcPct val="115000"/>
              </a:lnSpc>
              <a:spcBef>
                <a:spcPts val="0"/>
              </a:spcBef>
              <a:spcAft>
                <a:spcPts val="0"/>
              </a:spcAft>
              <a:buClr>
                <a:srgbClr val="666666"/>
              </a:buClr>
              <a:buSzPts val="1100"/>
              <a:buNone/>
              <a:defRPr sz="1100">
                <a:solidFill>
                  <a:srgbClr val="666666"/>
                </a:solidFill>
                <a:latin typeface="Helvetica Neue Light"/>
                <a:ea typeface="Helvetica Neue Light"/>
                <a:cs typeface="Helvetica Neue Light"/>
                <a:sym typeface="Helvetica Neue Light"/>
              </a:defRPr>
            </a:lvl1pPr>
            <a:lvl2pPr lvl="1" algn="l">
              <a:lnSpc>
                <a:spcPct val="115000"/>
              </a:lnSpc>
              <a:spcBef>
                <a:spcPts val="0"/>
              </a:spcBef>
              <a:spcAft>
                <a:spcPts val="0"/>
              </a:spcAft>
              <a:buSzPts val="1100"/>
              <a:buNone/>
              <a:defRPr sz="1100"/>
            </a:lvl2pPr>
            <a:lvl3pPr lvl="2" algn="l">
              <a:lnSpc>
                <a:spcPct val="115000"/>
              </a:lnSpc>
              <a:spcBef>
                <a:spcPts val="0"/>
              </a:spcBef>
              <a:spcAft>
                <a:spcPts val="0"/>
              </a:spcAft>
              <a:buSzPts val="1100"/>
              <a:buNone/>
              <a:defRPr sz="1100"/>
            </a:lvl3pPr>
            <a:lvl4pPr lvl="3" algn="l">
              <a:lnSpc>
                <a:spcPct val="115000"/>
              </a:lnSpc>
              <a:spcBef>
                <a:spcPts val="0"/>
              </a:spcBef>
              <a:spcAft>
                <a:spcPts val="0"/>
              </a:spcAft>
              <a:buSzPts val="1100"/>
              <a:buNone/>
              <a:defRPr sz="1100"/>
            </a:lvl4pPr>
            <a:lvl5pPr lvl="4" algn="l">
              <a:lnSpc>
                <a:spcPct val="115000"/>
              </a:lnSpc>
              <a:spcBef>
                <a:spcPts val="0"/>
              </a:spcBef>
              <a:spcAft>
                <a:spcPts val="0"/>
              </a:spcAft>
              <a:buSzPts val="1100"/>
              <a:buNone/>
              <a:defRPr sz="1100"/>
            </a:lvl5pPr>
            <a:lvl6pPr lvl="5" algn="l">
              <a:lnSpc>
                <a:spcPct val="115000"/>
              </a:lnSpc>
              <a:spcBef>
                <a:spcPts val="0"/>
              </a:spcBef>
              <a:spcAft>
                <a:spcPts val="0"/>
              </a:spcAft>
              <a:buSzPts val="1100"/>
              <a:buNone/>
              <a:defRPr sz="1100"/>
            </a:lvl6pPr>
            <a:lvl7pPr lvl="6" algn="l">
              <a:lnSpc>
                <a:spcPct val="115000"/>
              </a:lnSpc>
              <a:spcBef>
                <a:spcPts val="0"/>
              </a:spcBef>
              <a:spcAft>
                <a:spcPts val="0"/>
              </a:spcAft>
              <a:buSzPts val="1100"/>
              <a:buNone/>
              <a:defRPr sz="1100"/>
            </a:lvl7pPr>
            <a:lvl8pPr lvl="7" algn="l">
              <a:lnSpc>
                <a:spcPct val="115000"/>
              </a:lnSpc>
              <a:spcBef>
                <a:spcPts val="0"/>
              </a:spcBef>
              <a:spcAft>
                <a:spcPts val="0"/>
              </a:spcAft>
              <a:buSzPts val="1100"/>
              <a:buNone/>
              <a:defRPr sz="1100"/>
            </a:lvl8pPr>
            <a:lvl9pPr lvl="8" algn="l">
              <a:lnSpc>
                <a:spcPct val="115000"/>
              </a:lnSpc>
              <a:spcBef>
                <a:spcPts val="0"/>
              </a:spcBef>
              <a:spcAft>
                <a:spcPts val="0"/>
              </a:spcAft>
              <a:buSzPts val="1100"/>
              <a:buNone/>
              <a:defRPr sz="1100"/>
            </a:lvl9pPr>
          </a:lstStyle>
          <a:p>
            <a:endParaRPr/>
          </a:p>
        </p:txBody>
      </p:sp>
      <p:sp>
        <p:nvSpPr>
          <p:cNvPr id="52" name="Google Shape;52;p44"/>
          <p:cNvSpPr txBox="1">
            <a:spLocks noGrp="1"/>
          </p:cNvSpPr>
          <p:nvPr>
            <p:ph type="sldNum" idx="12"/>
          </p:nvPr>
        </p:nvSpPr>
        <p:spPr>
          <a:xfrm>
            <a:off x="8527200" y="4685836"/>
            <a:ext cx="548700" cy="3387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3"/>
        <p:cNvGrpSpPr/>
        <p:nvPr/>
      </p:nvGrpSpPr>
      <p:grpSpPr>
        <a:xfrm>
          <a:off x="0" y="0"/>
          <a:ext cx="0" cy="0"/>
          <a:chOff x="0" y="0"/>
          <a:chExt cx="0" cy="0"/>
        </a:xfrm>
      </p:grpSpPr>
      <p:pic>
        <p:nvPicPr>
          <p:cNvPr id="54" name="Google Shape;54;p45"/>
          <p:cNvPicPr preferRelativeResize="0"/>
          <p:nvPr/>
        </p:nvPicPr>
        <p:blipFill rotWithShape="1">
          <a:blip r:embed="rId2">
            <a:alphaModFix/>
          </a:blip>
          <a:srcRect l="19" r="19"/>
          <a:stretch/>
        </p:blipFill>
        <p:spPr>
          <a:xfrm>
            <a:off x="1850" y="0"/>
            <a:ext cx="9140301" cy="5143501"/>
          </a:xfrm>
          <a:prstGeom prst="rect">
            <a:avLst/>
          </a:prstGeom>
          <a:noFill/>
          <a:ln>
            <a:noFill/>
          </a:ln>
        </p:spPr>
      </p:pic>
      <p:sp>
        <p:nvSpPr>
          <p:cNvPr id="55" name="Google Shape;55;p45"/>
          <p:cNvSpPr txBox="1">
            <a:spLocks noGrp="1"/>
          </p:cNvSpPr>
          <p:nvPr>
            <p:ph type="body" idx="1"/>
          </p:nvPr>
        </p:nvSpPr>
        <p:spPr>
          <a:xfrm>
            <a:off x="1073700" y="3975530"/>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Clr>
                <a:srgbClr val="000000"/>
              </a:buClr>
              <a:buSzPts val="2800"/>
              <a:buFont typeface="Helvetica Neue"/>
              <a:buNone/>
              <a:defRPr sz="2800" b="1">
                <a:solidFill>
                  <a:srgbClr val="000000"/>
                </a:solidFill>
                <a:latin typeface="Helvetica Neue"/>
                <a:ea typeface="Helvetica Neue"/>
                <a:cs typeface="Helvetica Neue"/>
                <a:sym typeface="Helvetica Neue"/>
              </a:defRPr>
            </a:lvl1pPr>
          </a:lstStyle>
          <a:p>
            <a:endParaRPr/>
          </a:p>
        </p:txBody>
      </p:sp>
      <p:sp>
        <p:nvSpPr>
          <p:cNvPr id="56" name="Google Shape;56;p45"/>
          <p:cNvSpPr txBox="1">
            <a:spLocks noGrp="1"/>
          </p:cNvSpPr>
          <p:nvPr>
            <p:ph type="sldNum" idx="12"/>
          </p:nvPr>
        </p:nvSpPr>
        <p:spPr>
          <a:xfrm>
            <a:off x="8527200" y="4685836"/>
            <a:ext cx="548700" cy="3387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wo columns text" type="titleOnly">
  <p:cSld name="TITLE_ONLY">
    <p:spTree>
      <p:nvGrpSpPr>
        <p:cNvPr id="1" name="Shape 72"/>
        <p:cNvGrpSpPr/>
        <p:nvPr/>
      </p:nvGrpSpPr>
      <p:grpSpPr>
        <a:xfrm>
          <a:off x="0" y="0"/>
          <a:ext cx="0" cy="0"/>
          <a:chOff x="0" y="0"/>
          <a:chExt cx="0" cy="0"/>
        </a:xfrm>
      </p:grpSpPr>
      <p:sp>
        <p:nvSpPr>
          <p:cNvPr id="73" name="Google Shape;73;p48"/>
          <p:cNvSpPr txBox="1">
            <a:spLocks noGrp="1"/>
          </p:cNvSpPr>
          <p:nvPr>
            <p:ph type="title"/>
          </p:nvPr>
        </p:nvSpPr>
        <p:spPr>
          <a:xfrm>
            <a:off x="852825" y="896725"/>
            <a:ext cx="7255800" cy="6372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500"/>
              <a:buFont typeface="Helvetica Neue"/>
              <a:buNone/>
              <a:defRPr sz="2500">
                <a:latin typeface="Helvetica Neue"/>
                <a:ea typeface="Helvetica Neue"/>
                <a:cs typeface="Helvetica Neue"/>
                <a:sym typeface="Helvetica Neue"/>
              </a:defRPr>
            </a:lvl1pPr>
            <a:lvl2pPr lvl="1" algn="l">
              <a:lnSpc>
                <a:spcPct val="100000"/>
              </a:lnSpc>
              <a:spcBef>
                <a:spcPts val="0"/>
              </a:spcBef>
              <a:spcAft>
                <a:spcPts val="0"/>
              </a:spcAft>
              <a:buSzPts val="2500"/>
              <a:buFont typeface="Helvetica Neue"/>
              <a:buNone/>
              <a:defRPr sz="2500">
                <a:latin typeface="Helvetica Neue"/>
                <a:ea typeface="Helvetica Neue"/>
                <a:cs typeface="Helvetica Neue"/>
                <a:sym typeface="Helvetica Neue"/>
              </a:defRPr>
            </a:lvl2pPr>
            <a:lvl3pPr lvl="2" algn="l">
              <a:lnSpc>
                <a:spcPct val="100000"/>
              </a:lnSpc>
              <a:spcBef>
                <a:spcPts val="0"/>
              </a:spcBef>
              <a:spcAft>
                <a:spcPts val="0"/>
              </a:spcAft>
              <a:buSzPts val="2500"/>
              <a:buFont typeface="Helvetica Neue"/>
              <a:buNone/>
              <a:defRPr sz="2500">
                <a:latin typeface="Helvetica Neue"/>
                <a:ea typeface="Helvetica Neue"/>
                <a:cs typeface="Helvetica Neue"/>
                <a:sym typeface="Helvetica Neue"/>
              </a:defRPr>
            </a:lvl3pPr>
            <a:lvl4pPr lvl="3" algn="l">
              <a:lnSpc>
                <a:spcPct val="100000"/>
              </a:lnSpc>
              <a:spcBef>
                <a:spcPts val="0"/>
              </a:spcBef>
              <a:spcAft>
                <a:spcPts val="0"/>
              </a:spcAft>
              <a:buSzPts val="2500"/>
              <a:buFont typeface="Helvetica Neue"/>
              <a:buNone/>
              <a:defRPr sz="2500">
                <a:latin typeface="Helvetica Neue"/>
                <a:ea typeface="Helvetica Neue"/>
                <a:cs typeface="Helvetica Neue"/>
                <a:sym typeface="Helvetica Neue"/>
              </a:defRPr>
            </a:lvl4pPr>
            <a:lvl5pPr lvl="4" algn="l">
              <a:lnSpc>
                <a:spcPct val="100000"/>
              </a:lnSpc>
              <a:spcBef>
                <a:spcPts val="0"/>
              </a:spcBef>
              <a:spcAft>
                <a:spcPts val="0"/>
              </a:spcAft>
              <a:buSzPts val="2500"/>
              <a:buFont typeface="Helvetica Neue"/>
              <a:buNone/>
              <a:defRPr sz="2500">
                <a:latin typeface="Helvetica Neue"/>
                <a:ea typeface="Helvetica Neue"/>
                <a:cs typeface="Helvetica Neue"/>
                <a:sym typeface="Helvetica Neue"/>
              </a:defRPr>
            </a:lvl5pPr>
            <a:lvl6pPr lvl="5" algn="l">
              <a:lnSpc>
                <a:spcPct val="100000"/>
              </a:lnSpc>
              <a:spcBef>
                <a:spcPts val="0"/>
              </a:spcBef>
              <a:spcAft>
                <a:spcPts val="0"/>
              </a:spcAft>
              <a:buSzPts val="2500"/>
              <a:buFont typeface="Helvetica Neue"/>
              <a:buNone/>
              <a:defRPr sz="2500">
                <a:latin typeface="Helvetica Neue"/>
                <a:ea typeface="Helvetica Neue"/>
                <a:cs typeface="Helvetica Neue"/>
                <a:sym typeface="Helvetica Neue"/>
              </a:defRPr>
            </a:lvl6pPr>
            <a:lvl7pPr lvl="6" algn="l">
              <a:lnSpc>
                <a:spcPct val="100000"/>
              </a:lnSpc>
              <a:spcBef>
                <a:spcPts val="0"/>
              </a:spcBef>
              <a:spcAft>
                <a:spcPts val="0"/>
              </a:spcAft>
              <a:buSzPts val="2500"/>
              <a:buFont typeface="Helvetica Neue"/>
              <a:buNone/>
              <a:defRPr sz="2500">
                <a:latin typeface="Helvetica Neue"/>
                <a:ea typeface="Helvetica Neue"/>
                <a:cs typeface="Helvetica Neue"/>
                <a:sym typeface="Helvetica Neue"/>
              </a:defRPr>
            </a:lvl7pPr>
            <a:lvl8pPr lvl="7" algn="l">
              <a:lnSpc>
                <a:spcPct val="100000"/>
              </a:lnSpc>
              <a:spcBef>
                <a:spcPts val="0"/>
              </a:spcBef>
              <a:spcAft>
                <a:spcPts val="0"/>
              </a:spcAft>
              <a:buSzPts val="2500"/>
              <a:buFont typeface="Helvetica Neue"/>
              <a:buNone/>
              <a:defRPr sz="2500">
                <a:latin typeface="Helvetica Neue"/>
                <a:ea typeface="Helvetica Neue"/>
                <a:cs typeface="Helvetica Neue"/>
                <a:sym typeface="Helvetica Neue"/>
              </a:defRPr>
            </a:lvl8pPr>
            <a:lvl9pPr lvl="8" algn="l">
              <a:lnSpc>
                <a:spcPct val="100000"/>
              </a:lnSpc>
              <a:spcBef>
                <a:spcPts val="0"/>
              </a:spcBef>
              <a:spcAft>
                <a:spcPts val="0"/>
              </a:spcAft>
              <a:buSzPts val="2500"/>
              <a:buFont typeface="Helvetica Neue"/>
              <a:buNone/>
              <a:defRPr sz="2500">
                <a:latin typeface="Helvetica Neue"/>
                <a:ea typeface="Helvetica Neue"/>
                <a:cs typeface="Helvetica Neue"/>
                <a:sym typeface="Helvetica Neue"/>
              </a:defRPr>
            </a:lvl9pPr>
          </a:lstStyle>
          <a:p>
            <a:endParaRPr/>
          </a:p>
        </p:txBody>
      </p:sp>
      <p:sp>
        <p:nvSpPr>
          <p:cNvPr id="74" name="Google Shape;74;p48"/>
          <p:cNvSpPr txBox="1">
            <a:spLocks noGrp="1"/>
          </p:cNvSpPr>
          <p:nvPr>
            <p:ph type="body" idx="1"/>
          </p:nvPr>
        </p:nvSpPr>
        <p:spPr>
          <a:xfrm>
            <a:off x="852825" y="1589673"/>
            <a:ext cx="3411600" cy="22107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Clr>
                <a:srgbClr val="DE8F32"/>
              </a:buClr>
              <a:buSzPts val="1200"/>
              <a:buFont typeface="Helvetica Neue"/>
              <a:buChar char="●"/>
              <a:defRPr sz="1200">
                <a:solidFill>
                  <a:srgbClr val="000000"/>
                </a:solidFill>
                <a:latin typeface="Helvetica Neue"/>
                <a:ea typeface="Helvetica Neue"/>
                <a:cs typeface="Helvetica Neue"/>
                <a:sym typeface="Helvetica Neue"/>
              </a:defRPr>
            </a:lvl1pPr>
            <a:lvl2pPr marL="914400" lvl="1" indent="-304800" algn="l">
              <a:lnSpc>
                <a:spcPct val="115000"/>
              </a:lnSpc>
              <a:spcBef>
                <a:spcPts val="0"/>
              </a:spcBef>
              <a:spcAft>
                <a:spcPts val="0"/>
              </a:spcAft>
              <a:buClr>
                <a:srgbClr val="DE8F32"/>
              </a:buClr>
              <a:buSzPts val="1200"/>
              <a:buFont typeface="Helvetica Neue"/>
              <a:buChar char="○"/>
              <a:defRPr sz="1200">
                <a:solidFill>
                  <a:srgbClr val="000000"/>
                </a:solidFill>
                <a:latin typeface="Helvetica Neue"/>
                <a:ea typeface="Helvetica Neue"/>
                <a:cs typeface="Helvetica Neue"/>
                <a:sym typeface="Helvetica Neue"/>
              </a:defRPr>
            </a:lvl2pPr>
            <a:lvl3pPr marL="1371600" lvl="2" indent="-304800" algn="l">
              <a:lnSpc>
                <a:spcPct val="115000"/>
              </a:lnSpc>
              <a:spcBef>
                <a:spcPts val="0"/>
              </a:spcBef>
              <a:spcAft>
                <a:spcPts val="0"/>
              </a:spcAft>
              <a:buClr>
                <a:srgbClr val="DE8F32"/>
              </a:buClr>
              <a:buSzPts val="1200"/>
              <a:buFont typeface="Helvetica Neue"/>
              <a:buChar char="■"/>
              <a:defRPr sz="1200">
                <a:solidFill>
                  <a:srgbClr val="000000"/>
                </a:solidFill>
                <a:latin typeface="Helvetica Neue"/>
                <a:ea typeface="Helvetica Neue"/>
                <a:cs typeface="Helvetica Neue"/>
                <a:sym typeface="Helvetica Neue"/>
              </a:defRPr>
            </a:lvl3pPr>
            <a:lvl4pPr marL="1828800" lvl="3" indent="-304800" algn="l">
              <a:lnSpc>
                <a:spcPct val="115000"/>
              </a:lnSpc>
              <a:spcBef>
                <a:spcPts val="0"/>
              </a:spcBef>
              <a:spcAft>
                <a:spcPts val="0"/>
              </a:spcAft>
              <a:buClr>
                <a:srgbClr val="DE8F32"/>
              </a:buClr>
              <a:buSzPts val="1200"/>
              <a:buFont typeface="Helvetica Neue"/>
              <a:buChar char="●"/>
              <a:defRPr sz="1200">
                <a:solidFill>
                  <a:srgbClr val="000000"/>
                </a:solidFill>
                <a:latin typeface="Helvetica Neue"/>
                <a:ea typeface="Helvetica Neue"/>
                <a:cs typeface="Helvetica Neue"/>
                <a:sym typeface="Helvetica Neue"/>
              </a:defRPr>
            </a:lvl4pPr>
            <a:lvl5pPr marL="2286000" lvl="4" indent="-304800" algn="l">
              <a:lnSpc>
                <a:spcPct val="115000"/>
              </a:lnSpc>
              <a:spcBef>
                <a:spcPts val="0"/>
              </a:spcBef>
              <a:spcAft>
                <a:spcPts val="0"/>
              </a:spcAft>
              <a:buClr>
                <a:srgbClr val="DE8F32"/>
              </a:buClr>
              <a:buSzPts val="1200"/>
              <a:buFont typeface="Helvetica Neue"/>
              <a:buChar char="○"/>
              <a:defRPr sz="1200">
                <a:solidFill>
                  <a:srgbClr val="000000"/>
                </a:solidFill>
                <a:latin typeface="Helvetica Neue"/>
                <a:ea typeface="Helvetica Neue"/>
                <a:cs typeface="Helvetica Neue"/>
                <a:sym typeface="Helvetica Neue"/>
              </a:defRPr>
            </a:lvl5pPr>
            <a:lvl6pPr marL="2743200" lvl="5" indent="-304800" algn="l">
              <a:lnSpc>
                <a:spcPct val="115000"/>
              </a:lnSpc>
              <a:spcBef>
                <a:spcPts val="0"/>
              </a:spcBef>
              <a:spcAft>
                <a:spcPts val="0"/>
              </a:spcAft>
              <a:buClr>
                <a:schemeClr val="accent1"/>
              </a:buClr>
              <a:buSzPts val="1200"/>
              <a:buFont typeface="Helvetica Neue"/>
              <a:buChar char="■"/>
              <a:defRPr sz="1200">
                <a:solidFill>
                  <a:srgbClr val="000000"/>
                </a:solidFill>
                <a:latin typeface="Helvetica Neue"/>
                <a:ea typeface="Helvetica Neue"/>
                <a:cs typeface="Helvetica Neue"/>
                <a:sym typeface="Helvetica Neue"/>
              </a:defRPr>
            </a:lvl6pPr>
            <a:lvl7pPr marL="3200400" lvl="6" indent="-304800" algn="l">
              <a:lnSpc>
                <a:spcPct val="115000"/>
              </a:lnSpc>
              <a:spcBef>
                <a:spcPts val="0"/>
              </a:spcBef>
              <a:spcAft>
                <a:spcPts val="0"/>
              </a:spcAft>
              <a:buClr>
                <a:srgbClr val="DE8F32"/>
              </a:buClr>
              <a:buSzPts val="1200"/>
              <a:buFont typeface="Helvetica Neue"/>
              <a:buChar char="●"/>
              <a:defRPr sz="1200">
                <a:solidFill>
                  <a:srgbClr val="000000"/>
                </a:solidFill>
                <a:latin typeface="Helvetica Neue"/>
                <a:ea typeface="Helvetica Neue"/>
                <a:cs typeface="Helvetica Neue"/>
                <a:sym typeface="Helvetica Neue"/>
              </a:defRPr>
            </a:lvl7pPr>
            <a:lvl8pPr marL="3657600" lvl="7" indent="-304800" algn="l">
              <a:lnSpc>
                <a:spcPct val="115000"/>
              </a:lnSpc>
              <a:spcBef>
                <a:spcPts val="0"/>
              </a:spcBef>
              <a:spcAft>
                <a:spcPts val="0"/>
              </a:spcAft>
              <a:buClr>
                <a:srgbClr val="DE8F32"/>
              </a:buClr>
              <a:buSzPts val="1200"/>
              <a:buFont typeface="Helvetica Neue"/>
              <a:buChar char="○"/>
              <a:defRPr sz="1200">
                <a:solidFill>
                  <a:srgbClr val="000000"/>
                </a:solidFill>
                <a:latin typeface="Helvetica Neue"/>
                <a:ea typeface="Helvetica Neue"/>
                <a:cs typeface="Helvetica Neue"/>
                <a:sym typeface="Helvetica Neue"/>
              </a:defRPr>
            </a:lvl8pPr>
            <a:lvl9pPr marL="4114800" lvl="8" indent="-304800" algn="l">
              <a:lnSpc>
                <a:spcPct val="115000"/>
              </a:lnSpc>
              <a:spcBef>
                <a:spcPts val="0"/>
              </a:spcBef>
              <a:spcAft>
                <a:spcPts val="0"/>
              </a:spcAft>
              <a:buClr>
                <a:srgbClr val="DE8F32"/>
              </a:buClr>
              <a:buSzPts val="1200"/>
              <a:buFont typeface="Helvetica Neue"/>
              <a:buChar char="■"/>
              <a:defRPr sz="1200">
                <a:solidFill>
                  <a:srgbClr val="000000"/>
                </a:solidFill>
                <a:latin typeface="Helvetica Neue"/>
                <a:ea typeface="Helvetica Neue"/>
                <a:cs typeface="Helvetica Neue"/>
                <a:sym typeface="Helvetica Neue"/>
              </a:defRPr>
            </a:lvl9pPr>
          </a:lstStyle>
          <a:p>
            <a:endParaRPr/>
          </a:p>
        </p:txBody>
      </p:sp>
      <p:sp>
        <p:nvSpPr>
          <p:cNvPr id="75" name="Google Shape;75;p48"/>
          <p:cNvSpPr txBox="1">
            <a:spLocks noGrp="1"/>
          </p:cNvSpPr>
          <p:nvPr>
            <p:ph type="subTitle" idx="2"/>
          </p:nvPr>
        </p:nvSpPr>
        <p:spPr>
          <a:xfrm>
            <a:off x="224775" y="119000"/>
            <a:ext cx="3252600" cy="393600"/>
          </a:xfrm>
          <a:prstGeom prst="rect">
            <a:avLst/>
          </a:prstGeom>
          <a:noFill/>
          <a:ln>
            <a:noFill/>
          </a:ln>
        </p:spPr>
        <p:txBody>
          <a:bodyPr spcFirstLastPara="1" wrap="square" lIns="91425" tIns="91425" rIns="91425" bIns="91425" anchor="t" anchorCtr="0">
            <a:normAutofit/>
          </a:bodyPr>
          <a:lstStyle>
            <a:lvl1pPr lvl="0" algn="l">
              <a:lnSpc>
                <a:spcPct val="115000"/>
              </a:lnSpc>
              <a:spcBef>
                <a:spcPts val="0"/>
              </a:spcBef>
              <a:spcAft>
                <a:spcPts val="0"/>
              </a:spcAft>
              <a:buClr>
                <a:srgbClr val="666666"/>
              </a:buClr>
              <a:buSzPts val="1100"/>
              <a:buNone/>
              <a:defRPr sz="1100">
                <a:solidFill>
                  <a:srgbClr val="666666"/>
                </a:solidFill>
                <a:latin typeface="Helvetica Neue Light"/>
                <a:ea typeface="Helvetica Neue Light"/>
                <a:cs typeface="Helvetica Neue Light"/>
                <a:sym typeface="Helvetica Neue Light"/>
              </a:defRPr>
            </a:lvl1pPr>
            <a:lvl2pPr lvl="1" algn="l">
              <a:lnSpc>
                <a:spcPct val="115000"/>
              </a:lnSpc>
              <a:spcBef>
                <a:spcPts val="0"/>
              </a:spcBef>
              <a:spcAft>
                <a:spcPts val="0"/>
              </a:spcAft>
              <a:buSzPts val="1100"/>
              <a:buNone/>
              <a:defRPr sz="1100"/>
            </a:lvl2pPr>
            <a:lvl3pPr lvl="2" algn="l">
              <a:lnSpc>
                <a:spcPct val="115000"/>
              </a:lnSpc>
              <a:spcBef>
                <a:spcPts val="0"/>
              </a:spcBef>
              <a:spcAft>
                <a:spcPts val="0"/>
              </a:spcAft>
              <a:buSzPts val="1100"/>
              <a:buNone/>
              <a:defRPr sz="1100"/>
            </a:lvl3pPr>
            <a:lvl4pPr lvl="3" algn="l">
              <a:lnSpc>
                <a:spcPct val="115000"/>
              </a:lnSpc>
              <a:spcBef>
                <a:spcPts val="0"/>
              </a:spcBef>
              <a:spcAft>
                <a:spcPts val="0"/>
              </a:spcAft>
              <a:buSzPts val="1100"/>
              <a:buNone/>
              <a:defRPr sz="1100"/>
            </a:lvl4pPr>
            <a:lvl5pPr lvl="4" algn="l">
              <a:lnSpc>
                <a:spcPct val="115000"/>
              </a:lnSpc>
              <a:spcBef>
                <a:spcPts val="0"/>
              </a:spcBef>
              <a:spcAft>
                <a:spcPts val="0"/>
              </a:spcAft>
              <a:buSzPts val="1100"/>
              <a:buNone/>
              <a:defRPr sz="1100"/>
            </a:lvl5pPr>
            <a:lvl6pPr lvl="5" algn="l">
              <a:lnSpc>
                <a:spcPct val="115000"/>
              </a:lnSpc>
              <a:spcBef>
                <a:spcPts val="0"/>
              </a:spcBef>
              <a:spcAft>
                <a:spcPts val="0"/>
              </a:spcAft>
              <a:buSzPts val="1100"/>
              <a:buNone/>
              <a:defRPr sz="1100"/>
            </a:lvl6pPr>
            <a:lvl7pPr lvl="6" algn="l">
              <a:lnSpc>
                <a:spcPct val="115000"/>
              </a:lnSpc>
              <a:spcBef>
                <a:spcPts val="0"/>
              </a:spcBef>
              <a:spcAft>
                <a:spcPts val="0"/>
              </a:spcAft>
              <a:buSzPts val="1100"/>
              <a:buNone/>
              <a:defRPr sz="1100"/>
            </a:lvl7pPr>
            <a:lvl8pPr lvl="7" algn="l">
              <a:lnSpc>
                <a:spcPct val="115000"/>
              </a:lnSpc>
              <a:spcBef>
                <a:spcPts val="0"/>
              </a:spcBef>
              <a:spcAft>
                <a:spcPts val="0"/>
              </a:spcAft>
              <a:buSzPts val="1100"/>
              <a:buNone/>
              <a:defRPr sz="1100"/>
            </a:lvl8pPr>
            <a:lvl9pPr lvl="8" algn="l">
              <a:lnSpc>
                <a:spcPct val="115000"/>
              </a:lnSpc>
              <a:spcBef>
                <a:spcPts val="0"/>
              </a:spcBef>
              <a:spcAft>
                <a:spcPts val="0"/>
              </a:spcAft>
              <a:buSzPts val="1100"/>
              <a:buNone/>
              <a:defRPr sz="1100"/>
            </a:lvl9pPr>
          </a:lstStyle>
          <a:p>
            <a:endParaRPr/>
          </a:p>
        </p:txBody>
      </p:sp>
      <p:sp>
        <p:nvSpPr>
          <p:cNvPr id="76" name="Google Shape;76;p48"/>
          <p:cNvSpPr txBox="1">
            <a:spLocks noGrp="1"/>
          </p:cNvSpPr>
          <p:nvPr>
            <p:ph type="sldNum" idx="12"/>
          </p:nvPr>
        </p:nvSpPr>
        <p:spPr>
          <a:xfrm>
            <a:off x="8527200" y="4685836"/>
            <a:ext cx="548700" cy="3387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s-ES"/>
              <a:t>‹#›</a:t>
            </a:fld>
            <a:endParaRPr/>
          </a:p>
        </p:txBody>
      </p:sp>
      <p:sp>
        <p:nvSpPr>
          <p:cNvPr id="77" name="Google Shape;77;p48"/>
          <p:cNvSpPr txBox="1">
            <a:spLocks noGrp="1"/>
          </p:cNvSpPr>
          <p:nvPr>
            <p:ph type="body" idx="3"/>
          </p:nvPr>
        </p:nvSpPr>
        <p:spPr>
          <a:xfrm>
            <a:off x="4697050" y="1589675"/>
            <a:ext cx="3411600" cy="22107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Clr>
                <a:srgbClr val="DE8F32"/>
              </a:buClr>
              <a:buSzPts val="1200"/>
              <a:buFont typeface="Helvetica Neue"/>
              <a:buChar char="●"/>
              <a:defRPr sz="1200">
                <a:solidFill>
                  <a:srgbClr val="000000"/>
                </a:solidFill>
                <a:latin typeface="Helvetica Neue"/>
                <a:ea typeface="Helvetica Neue"/>
                <a:cs typeface="Helvetica Neue"/>
                <a:sym typeface="Helvetica Neue"/>
              </a:defRPr>
            </a:lvl1pPr>
            <a:lvl2pPr marL="914400" lvl="1" indent="-304800" algn="l">
              <a:lnSpc>
                <a:spcPct val="115000"/>
              </a:lnSpc>
              <a:spcBef>
                <a:spcPts val="0"/>
              </a:spcBef>
              <a:spcAft>
                <a:spcPts val="0"/>
              </a:spcAft>
              <a:buClr>
                <a:srgbClr val="DE8F32"/>
              </a:buClr>
              <a:buSzPts val="1200"/>
              <a:buFont typeface="Helvetica Neue"/>
              <a:buChar char="○"/>
              <a:defRPr sz="1200">
                <a:solidFill>
                  <a:srgbClr val="000000"/>
                </a:solidFill>
                <a:latin typeface="Helvetica Neue"/>
                <a:ea typeface="Helvetica Neue"/>
                <a:cs typeface="Helvetica Neue"/>
                <a:sym typeface="Helvetica Neue"/>
              </a:defRPr>
            </a:lvl2pPr>
            <a:lvl3pPr marL="1371600" lvl="2" indent="-304800" algn="l">
              <a:lnSpc>
                <a:spcPct val="115000"/>
              </a:lnSpc>
              <a:spcBef>
                <a:spcPts val="0"/>
              </a:spcBef>
              <a:spcAft>
                <a:spcPts val="0"/>
              </a:spcAft>
              <a:buClr>
                <a:srgbClr val="DE8F32"/>
              </a:buClr>
              <a:buSzPts val="1200"/>
              <a:buFont typeface="Helvetica Neue"/>
              <a:buChar char="■"/>
              <a:defRPr sz="1200">
                <a:solidFill>
                  <a:srgbClr val="000000"/>
                </a:solidFill>
                <a:latin typeface="Helvetica Neue"/>
                <a:ea typeface="Helvetica Neue"/>
                <a:cs typeface="Helvetica Neue"/>
                <a:sym typeface="Helvetica Neue"/>
              </a:defRPr>
            </a:lvl3pPr>
            <a:lvl4pPr marL="1828800" lvl="3" indent="-304800" algn="l">
              <a:lnSpc>
                <a:spcPct val="115000"/>
              </a:lnSpc>
              <a:spcBef>
                <a:spcPts val="0"/>
              </a:spcBef>
              <a:spcAft>
                <a:spcPts val="0"/>
              </a:spcAft>
              <a:buClr>
                <a:srgbClr val="DE8F32"/>
              </a:buClr>
              <a:buSzPts val="1200"/>
              <a:buFont typeface="Helvetica Neue"/>
              <a:buChar char="●"/>
              <a:defRPr sz="1200">
                <a:solidFill>
                  <a:srgbClr val="000000"/>
                </a:solidFill>
                <a:latin typeface="Helvetica Neue"/>
                <a:ea typeface="Helvetica Neue"/>
                <a:cs typeface="Helvetica Neue"/>
                <a:sym typeface="Helvetica Neue"/>
              </a:defRPr>
            </a:lvl4pPr>
            <a:lvl5pPr marL="2286000" lvl="4" indent="-304800" algn="l">
              <a:lnSpc>
                <a:spcPct val="115000"/>
              </a:lnSpc>
              <a:spcBef>
                <a:spcPts val="0"/>
              </a:spcBef>
              <a:spcAft>
                <a:spcPts val="0"/>
              </a:spcAft>
              <a:buClr>
                <a:srgbClr val="DE8F32"/>
              </a:buClr>
              <a:buSzPts val="1200"/>
              <a:buFont typeface="Helvetica Neue"/>
              <a:buChar char="○"/>
              <a:defRPr sz="1200">
                <a:solidFill>
                  <a:srgbClr val="000000"/>
                </a:solidFill>
                <a:latin typeface="Helvetica Neue"/>
                <a:ea typeface="Helvetica Neue"/>
                <a:cs typeface="Helvetica Neue"/>
                <a:sym typeface="Helvetica Neue"/>
              </a:defRPr>
            </a:lvl5pPr>
            <a:lvl6pPr marL="2743200" lvl="5" indent="-304800" algn="l">
              <a:lnSpc>
                <a:spcPct val="115000"/>
              </a:lnSpc>
              <a:spcBef>
                <a:spcPts val="0"/>
              </a:spcBef>
              <a:spcAft>
                <a:spcPts val="0"/>
              </a:spcAft>
              <a:buClr>
                <a:schemeClr val="accent1"/>
              </a:buClr>
              <a:buSzPts val="1200"/>
              <a:buFont typeface="Helvetica Neue"/>
              <a:buChar char="■"/>
              <a:defRPr sz="1200">
                <a:solidFill>
                  <a:srgbClr val="000000"/>
                </a:solidFill>
                <a:latin typeface="Helvetica Neue"/>
                <a:ea typeface="Helvetica Neue"/>
                <a:cs typeface="Helvetica Neue"/>
                <a:sym typeface="Helvetica Neue"/>
              </a:defRPr>
            </a:lvl6pPr>
            <a:lvl7pPr marL="3200400" lvl="6" indent="-304800" algn="l">
              <a:lnSpc>
                <a:spcPct val="115000"/>
              </a:lnSpc>
              <a:spcBef>
                <a:spcPts val="0"/>
              </a:spcBef>
              <a:spcAft>
                <a:spcPts val="0"/>
              </a:spcAft>
              <a:buClr>
                <a:schemeClr val="accent1"/>
              </a:buClr>
              <a:buSzPts val="1200"/>
              <a:buFont typeface="Helvetica Neue"/>
              <a:buChar char="●"/>
              <a:defRPr sz="1200">
                <a:solidFill>
                  <a:srgbClr val="000000"/>
                </a:solidFill>
                <a:latin typeface="Helvetica Neue"/>
                <a:ea typeface="Helvetica Neue"/>
                <a:cs typeface="Helvetica Neue"/>
                <a:sym typeface="Helvetica Neue"/>
              </a:defRPr>
            </a:lvl7pPr>
            <a:lvl8pPr marL="3657600" lvl="7" indent="-304800" algn="l">
              <a:lnSpc>
                <a:spcPct val="115000"/>
              </a:lnSpc>
              <a:spcBef>
                <a:spcPts val="0"/>
              </a:spcBef>
              <a:spcAft>
                <a:spcPts val="0"/>
              </a:spcAft>
              <a:buClr>
                <a:schemeClr val="accent1"/>
              </a:buClr>
              <a:buSzPts val="1200"/>
              <a:buFont typeface="Helvetica Neue"/>
              <a:buChar char="○"/>
              <a:defRPr sz="1200">
                <a:solidFill>
                  <a:srgbClr val="000000"/>
                </a:solidFill>
                <a:latin typeface="Helvetica Neue"/>
                <a:ea typeface="Helvetica Neue"/>
                <a:cs typeface="Helvetica Neue"/>
                <a:sym typeface="Helvetica Neue"/>
              </a:defRPr>
            </a:lvl8pPr>
            <a:lvl9pPr marL="4114800" lvl="8" indent="-304800" algn="l">
              <a:lnSpc>
                <a:spcPct val="115000"/>
              </a:lnSpc>
              <a:spcBef>
                <a:spcPts val="0"/>
              </a:spcBef>
              <a:spcAft>
                <a:spcPts val="0"/>
              </a:spcAft>
              <a:buClr>
                <a:srgbClr val="DE8F32"/>
              </a:buClr>
              <a:buSzPts val="1200"/>
              <a:buFont typeface="Helvetica Neue"/>
              <a:buChar char="■"/>
              <a:defRPr sz="1200">
                <a:solidFill>
                  <a:srgbClr val="000000"/>
                </a:solidFill>
                <a:latin typeface="Helvetica Neue"/>
                <a:ea typeface="Helvetica Neue"/>
                <a:cs typeface="Helvetica Neue"/>
                <a:sym typeface="Helvetica Neu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wo columns bulletpoints">
  <p:cSld name="BLANK_2">
    <p:spTree>
      <p:nvGrpSpPr>
        <p:cNvPr id="1" name="Shape 78"/>
        <p:cNvGrpSpPr/>
        <p:nvPr/>
      </p:nvGrpSpPr>
      <p:grpSpPr>
        <a:xfrm>
          <a:off x="0" y="0"/>
          <a:ext cx="0" cy="0"/>
          <a:chOff x="0" y="0"/>
          <a:chExt cx="0" cy="0"/>
        </a:xfrm>
      </p:grpSpPr>
      <p:pic>
        <p:nvPicPr>
          <p:cNvPr id="79" name="Google Shape;79;p49"/>
          <p:cNvPicPr preferRelativeResize="0"/>
          <p:nvPr/>
        </p:nvPicPr>
        <p:blipFill rotWithShape="1">
          <a:blip r:embed="rId2">
            <a:alphaModFix/>
          </a:blip>
          <a:srcRect l="19" r="19"/>
          <a:stretch/>
        </p:blipFill>
        <p:spPr>
          <a:xfrm>
            <a:off x="1850" y="0"/>
            <a:ext cx="9140301" cy="5143501"/>
          </a:xfrm>
          <a:prstGeom prst="rect">
            <a:avLst/>
          </a:prstGeom>
          <a:noFill/>
          <a:ln>
            <a:noFill/>
          </a:ln>
        </p:spPr>
      </p:pic>
      <p:sp>
        <p:nvSpPr>
          <p:cNvPr id="80" name="Google Shape;80;p49"/>
          <p:cNvSpPr txBox="1">
            <a:spLocks noGrp="1"/>
          </p:cNvSpPr>
          <p:nvPr>
            <p:ph type="title"/>
          </p:nvPr>
        </p:nvSpPr>
        <p:spPr>
          <a:xfrm>
            <a:off x="668075" y="896725"/>
            <a:ext cx="7774800" cy="6372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500"/>
              <a:buFont typeface="Helvetica Neue"/>
              <a:buNone/>
              <a:defRPr sz="2500">
                <a:latin typeface="Helvetica Neue"/>
                <a:ea typeface="Helvetica Neue"/>
                <a:cs typeface="Helvetica Neue"/>
                <a:sym typeface="Helvetica Neue"/>
              </a:defRPr>
            </a:lvl1pPr>
            <a:lvl2pPr lvl="1" algn="l">
              <a:lnSpc>
                <a:spcPct val="100000"/>
              </a:lnSpc>
              <a:spcBef>
                <a:spcPts val="0"/>
              </a:spcBef>
              <a:spcAft>
                <a:spcPts val="0"/>
              </a:spcAft>
              <a:buSzPts val="2500"/>
              <a:buNone/>
              <a:defRPr sz="2500" b="1"/>
            </a:lvl2pPr>
            <a:lvl3pPr lvl="2" algn="l">
              <a:lnSpc>
                <a:spcPct val="100000"/>
              </a:lnSpc>
              <a:spcBef>
                <a:spcPts val="0"/>
              </a:spcBef>
              <a:spcAft>
                <a:spcPts val="0"/>
              </a:spcAft>
              <a:buSzPts val="2500"/>
              <a:buNone/>
              <a:defRPr sz="2500" b="1"/>
            </a:lvl3pPr>
            <a:lvl4pPr lvl="3" algn="l">
              <a:lnSpc>
                <a:spcPct val="100000"/>
              </a:lnSpc>
              <a:spcBef>
                <a:spcPts val="0"/>
              </a:spcBef>
              <a:spcAft>
                <a:spcPts val="0"/>
              </a:spcAft>
              <a:buSzPts val="2500"/>
              <a:buNone/>
              <a:defRPr sz="2500" b="1"/>
            </a:lvl4pPr>
            <a:lvl5pPr lvl="4" algn="l">
              <a:lnSpc>
                <a:spcPct val="100000"/>
              </a:lnSpc>
              <a:spcBef>
                <a:spcPts val="0"/>
              </a:spcBef>
              <a:spcAft>
                <a:spcPts val="0"/>
              </a:spcAft>
              <a:buSzPts val="2500"/>
              <a:buNone/>
              <a:defRPr sz="2500" b="1"/>
            </a:lvl5pPr>
            <a:lvl6pPr lvl="5" algn="l">
              <a:lnSpc>
                <a:spcPct val="100000"/>
              </a:lnSpc>
              <a:spcBef>
                <a:spcPts val="0"/>
              </a:spcBef>
              <a:spcAft>
                <a:spcPts val="0"/>
              </a:spcAft>
              <a:buSzPts val="2500"/>
              <a:buNone/>
              <a:defRPr sz="2500" b="1"/>
            </a:lvl6pPr>
            <a:lvl7pPr lvl="6" algn="l">
              <a:lnSpc>
                <a:spcPct val="100000"/>
              </a:lnSpc>
              <a:spcBef>
                <a:spcPts val="0"/>
              </a:spcBef>
              <a:spcAft>
                <a:spcPts val="0"/>
              </a:spcAft>
              <a:buSzPts val="2500"/>
              <a:buNone/>
              <a:defRPr sz="2500" b="1"/>
            </a:lvl7pPr>
            <a:lvl8pPr lvl="7" algn="l">
              <a:lnSpc>
                <a:spcPct val="100000"/>
              </a:lnSpc>
              <a:spcBef>
                <a:spcPts val="0"/>
              </a:spcBef>
              <a:spcAft>
                <a:spcPts val="0"/>
              </a:spcAft>
              <a:buSzPts val="2500"/>
              <a:buNone/>
              <a:defRPr sz="2500" b="1"/>
            </a:lvl8pPr>
            <a:lvl9pPr lvl="8" algn="l">
              <a:lnSpc>
                <a:spcPct val="100000"/>
              </a:lnSpc>
              <a:spcBef>
                <a:spcPts val="0"/>
              </a:spcBef>
              <a:spcAft>
                <a:spcPts val="0"/>
              </a:spcAft>
              <a:buSzPts val="2500"/>
              <a:buNone/>
              <a:defRPr sz="2500" b="1"/>
            </a:lvl9pPr>
          </a:lstStyle>
          <a:p>
            <a:endParaRPr/>
          </a:p>
        </p:txBody>
      </p:sp>
      <p:sp>
        <p:nvSpPr>
          <p:cNvPr id="81" name="Google Shape;81;p49"/>
          <p:cNvSpPr txBox="1">
            <a:spLocks noGrp="1"/>
          </p:cNvSpPr>
          <p:nvPr>
            <p:ph type="subTitle" idx="1"/>
          </p:nvPr>
        </p:nvSpPr>
        <p:spPr>
          <a:xfrm>
            <a:off x="224775" y="119000"/>
            <a:ext cx="3252600" cy="393600"/>
          </a:xfrm>
          <a:prstGeom prst="rect">
            <a:avLst/>
          </a:prstGeom>
          <a:noFill/>
          <a:ln>
            <a:noFill/>
          </a:ln>
        </p:spPr>
        <p:txBody>
          <a:bodyPr spcFirstLastPara="1" wrap="square" lIns="91425" tIns="91425" rIns="91425" bIns="91425" anchor="t" anchorCtr="0">
            <a:normAutofit/>
          </a:bodyPr>
          <a:lstStyle>
            <a:lvl1pPr marR="0" lvl="0" algn="l">
              <a:lnSpc>
                <a:spcPct val="115000"/>
              </a:lnSpc>
              <a:spcBef>
                <a:spcPts val="0"/>
              </a:spcBef>
              <a:spcAft>
                <a:spcPts val="0"/>
              </a:spcAft>
              <a:buClr>
                <a:srgbClr val="666666"/>
              </a:buClr>
              <a:buSzPts val="1100"/>
              <a:buNone/>
              <a:defRPr sz="1100">
                <a:solidFill>
                  <a:srgbClr val="666666"/>
                </a:solidFill>
                <a:latin typeface="Helvetica Neue Light"/>
                <a:ea typeface="Helvetica Neue Light"/>
                <a:cs typeface="Helvetica Neue Light"/>
                <a:sym typeface="Helvetica Neue Light"/>
              </a:defRPr>
            </a:lvl1pPr>
            <a:lvl2pPr lvl="1" algn="l">
              <a:lnSpc>
                <a:spcPct val="115000"/>
              </a:lnSpc>
              <a:spcBef>
                <a:spcPts val="0"/>
              </a:spcBef>
              <a:spcAft>
                <a:spcPts val="0"/>
              </a:spcAft>
              <a:buSzPts val="1100"/>
              <a:buNone/>
              <a:defRPr sz="1100"/>
            </a:lvl2pPr>
            <a:lvl3pPr lvl="2" algn="l">
              <a:lnSpc>
                <a:spcPct val="115000"/>
              </a:lnSpc>
              <a:spcBef>
                <a:spcPts val="0"/>
              </a:spcBef>
              <a:spcAft>
                <a:spcPts val="0"/>
              </a:spcAft>
              <a:buSzPts val="1100"/>
              <a:buNone/>
              <a:defRPr sz="1100"/>
            </a:lvl3pPr>
            <a:lvl4pPr lvl="3" algn="l">
              <a:lnSpc>
                <a:spcPct val="115000"/>
              </a:lnSpc>
              <a:spcBef>
                <a:spcPts val="0"/>
              </a:spcBef>
              <a:spcAft>
                <a:spcPts val="0"/>
              </a:spcAft>
              <a:buSzPts val="1100"/>
              <a:buNone/>
              <a:defRPr sz="1100"/>
            </a:lvl4pPr>
            <a:lvl5pPr lvl="4" algn="l">
              <a:lnSpc>
                <a:spcPct val="115000"/>
              </a:lnSpc>
              <a:spcBef>
                <a:spcPts val="0"/>
              </a:spcBef>
              <a:spcAft>
                <a:spcPts val="0"/>
              </a:spcAft>
              <a:buSzPts val="1100"/>
              <a:buNone/>
              <a:defRPr sz="1100"/>
            </a:lvl5pPr>
            <a:lvl6pPr lvl="5" algn="l">
              <a:lnSpc>
                <a:spcPct val="115000"/>
              </a:lnSpc>
              <a:spcBef>
                <a:spcPts val="0"/>
              </a:spcBef>
              <a:spcAft>
                <a:spcPts val="0"/>
              </a:spcAft>
              <a:buSzPts val="1100"/>
              <a:buNone/>
              <a:defRPr sz="1100"/>
            </a:lvl6pPr>
            <a:lvl7pPr lvl="6" algn="l">
              <a:lnSpc>
                <a:spcPct val="115000"/>
              </a:lnSpc>
              <a:spcBef>
                <a:spcPts val="0"/>
              </a:spcBef>
              <a:spcAft>
                <a:spcPts val="0"/>
              </a:spcAft>
              <a:buSzPts val="1100"/>
              <a:buNone/>
              <a:defRPr sz="1100"/>
            </a:lvl7pPr>
            <a:lvl8pPr lvl="7" algn="l">
              <a:lnSpc>
                <a:spcPct val="115000"/>
              </a:lnSpc>
              <a:spcBef>
                <a:spcPts val="0"/>
              </a:spcBef>
              <a:spcAft>
                <a:spcPts val="0"/>
              </a:spcAft>
              <a:buSzPts val="1100"/>
              <a:buNone/>
              <a:defRPr sz="1100"/>
            </a:lvl8pPr>
            <a:lvl9pPr lvl="8" algn="l">
              <a:lnSpc>
                <a:spcPct val="115000"/>
              </a:lnSpc>
              <a:spcBef>
                <a:spcPts val="0"/>
              </a:spcBef>
              <a:spcAft>
                <a:spcPts val="0"/>
              </a:spcAft>
              <a:buSzPts val="1100"/>
              <a:buNone/>
              <a:defRPr sz="1100"/>
            </a:lvl9pPr>
          </a:lstStyle>
          <a:p>
            <a:endParaRPr/>
          </a:p>
        </p:txBody>
      </p:sp>
      <p:sp>
        <p:nvSpPr>
          <p:cNvPr id="82" name="Google Shape;82;p49"/>
          <p:cNvSpPr txBox="1">
            <a:spLocks noGrp="1"/>
          </p:cNvSpPr>
          <p:nvPr>
            <p:ph type="sldNum" idx="12"/>
          </p:nvPr>
        </p:nvSpPr>
        <p:spPr>
          <a:xfrm>
            <a:off x="8527200" y="4685836"/>
            <a:ext cx="548700" cy="3387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s-ES"/>
              <a:t>‹#›</a:t>
            </a:fld>
            <a:endParaRPr/>
          </a:p>
        </p:txBody>
      </p:sp>
      <p:sp>
        <p:nvSpPr>
          <p:cNvPr id="83" name="Google Shape;83;p49"/>
          <p:cNvSpPr txBox="1">
            <a:spLocks noGrp="1"/>
          </p:cNvSpPr>
          <p:nvPr>
            <p:ph type="body" idx="2"/>
          </p:nvPr>
        </p:nvSpPr>
        <p:spPr>
          <a:xfrm>
            <a:off x="668075" y="1788300"/>
            <a:ext cx="3626400" cy="21306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Clr>
                <a:srgbClr val="DE8F32"/>
              </a:buClr>
              <a:buSzPts val="1200"/>
              <a:buFont typeface="Helvetica Neue"/>
              <a:buChar char="●"/>
              <a:defRPr sz="1200">
                <a:solidFill>
                  <a:schemeClr val="dk1"/>
                </a:solidFill>
                <a:latin typeface="Helvetica Neue"/>
                <a:ea typeface="Helvetica Neue"/>
                <a:cs typeface="Helvetica Neue"/>
                <a:sym typeface="Helvetica Neue"/>
              </a:defRPr>
            </a:lvl1pPr>
            <a:lvl2pPr marL="914400" lvl="1" indent="-304800" algn="l">
              <a:lnSpc>
                <a:spcPct val="115000"/>
              </a:lnSpc>
              <a:spcBef>
                <a:spcPts val="0"/>
              </a:spcBef>
              <a:spcAft>
                <a:spcPts val="0"/>
              </a:spcAft>
              <a:buClr>
                <a:srgbClr val="DE8F32"/>
              </a:buClr>
              <a:buSzPts val="1200"/>
              <a:buFont typeface="Helvetica Neue"/>
              <a:buChar char="○"/>
              <a:defRPr sz="1200">
                <a:solidFill>
                  <a:schemeClr val="dk1"/>
                </a:solidFill>
                <a:latin typeface="Helvetica Neue"/>
                <a:ea typeface="Helvetica Neue"/>
                <a:cs typeface="Helvetica Neue"/>
                <a:sym typeface="Helvetica Neue"/>
              </a:defRPr>
            </a:lvl2pPr>
            <a:lvl3pPr marL="1371600" lvl="2" indent="-304800" algn="l">
              <a:lnSpc>
                <a:spcPct val="115000"/>
              </a:lnSpc>
              <a:spcBef>
                <a:spcPts val="0"/>
              </a:spcBef>
              <a:spcAft>
                <a:spcPts val="0"/>
              </a:spcAft>
              <a:buClr>
                <a:srgbClr val="DE8F32"/>
              </a:buClr>
              <a:buSzPts val="1200"/>
              <a:buFont typeface="Helvetica Neue"/>
              <a:buChar char="■"/>
              <a:defRPr sz="1200">
                <a:solidFill>
                  <a:schemeClr val="dk1"/>
                </a:solidFill>
                <a:latin typeface="Helvetica Neue"/>
                <a:ea typeface="Helvetica Neue"/>
                <a:cs typeface="Helvetica Neue"/>
                <a:sym typeface="Helvetica Neue"/>
              </a:defRPr>
            </a:lvl3pPr>
            <a:lvl4pPr marL="1828800" lvl="3" indent="-304800" algn="l">
              <a:lnSpc>
                <a:spcPct val="115000"/>
              </a:lnSpc>
              <a:spcBef>
                <a:spcPts val="0"/>
              </a:spcBef>
              <a:spcAft>
                <a:spcPts val="0"/>
              </a:spcAft>
              <a:buClr>
                <a:srgbClr val="DE8F32"/>
              </a:buClr>
              <a:buSzPts val="1200"/>
              <a:buFont typeface="Helvetica Neue"/>
              <a:buChar char="●"/>
              <a:defRPr sz="1200">
                <a:solidFill>
                  <a:schemeClr val="dk1"/>
                </a:solidFill>
                <a:latin typeface="Helvetica Neue"/>
                <a:ea typeface="Helvetica Neue"/>
                <a:cs typeface="Helvetica Neue"/>
                <a:sym typeface="Helvetica Neue"/>
              </a:defRPr>
            </a:lvl4pPr>
            <a:lvl5pPr marL="2286000" lvl="4" indent="-304800" algn="l">
              <a:lnSpc>
                <a:spcPct val="115000"/>
              </a:lnSpc>
              <a:spcBef>
                <a:spcPts val="0"/>
              </a:spcBef>
              <a:spcAft>
                <a:spcPts val="0"/>
              </a:spcAft>
              <a:buClr>
                <a:srgbClr val="DE8F32"/>
              </a:buClr>
              <a:buSzPts val="1200"/>
              <a:buFont typeface="Helvetica Neue"/>
              <a:buChar char="○"/>
              <a:defRPr sz="1200">
                <a:solidFill>
                  <a:schemeClr val="dk1"/>
                </a:solidFill>
                <a:latin typeface="Helvetica Neue"/>
                <a:ea typeface="Helvetica Neue"/>
                <a:cs typeface="Helvetica Neue"/>
                <a:sym typeface="Helvetica Neue"/>
              </a:defRPr>
            </a:lvl5pPr>
            <a:lvl6pPr marL="2743200" lvl="5" indent="-304800" algn="l">
              <a:lnSpc>
                <a:spcPct val="115000"/>
              </a:lnSpc>
              <a:spcBef>
                <a:spcPts val="0"/>
              </a:spcBef>
              <a:spcAft>
                <a:spcPts val="0"/>
              </a:spcAft>
              <a:buClr>
                <a:srgbClr val="DE8F32"/>
              </a:buClr>
              <a:buSzPts val="1200"/>
              <a:buFont typeface="Helvetica Neue"/>
              <a:buChar char="■"/>
              <a:defRPr sz="1200">
                <a:solidFill>
                  <a:schemeClr val="dk1"/>
                </a:solidFill>
                <a:latin typeface="Helvetica Neue"/>
                <a:ea typeface="Helvetica Neue"/>
                <a:cs typeface="Helvetica Neue"/>
                <a:sym typeface="Helvetica Neue"/>
              </a:defRPr>
            </a:lvl6pPr>
            <a:lvl7pPr marL="3200400" lvl="6" indent="-304800" algn="l">
              <a:lnSpc>
                <a:spcPct val="115000"/>
              </a:lnSpc>
              <a:spcBef>
                <a:spcPts val="0"/>
              </a:spcBef>
              <a:spcAft>
                <a:spcPts val="0"/>
              </a:spcAft>
              <a:buClr>
                <a:srgbClr val="DE8F32"/>
              </a:buClr>
              <a:buSzPts val="1200"/>
              <a:buFont typeface="Helvetica Neue"/>
              <a:buChar char="●"/>
              <a:defRPr sz="1200">
                <a:solidFill>
                  <a:schemeClr val="dk1"/>
                </a:solidFill>
                <a:latin typeface="Helvetica Neue"/>
                <a:ea typeface="Helvetica Neue"/>
                <a:cs typeface="Helvetica Neue"/>
                <a:sym typeface="Helvetica Neue"/>
              </a:defRPr>
            </a:lvl7pPr>
            <a:lvl8pPr marL="3657600" lvl="7" indent="-304800" algn="l">
              <a:lnSpc>
                <a:spcPct val="115000"/>
              </a:lnSpc>
              <a:spcBef>
                <a:spcPts val="0"/>
              </a:spcBef>
              <a:spcAft>
                <a:spcPts val="0"/>
              </a:spcAft>
              <a:buClr>
                <a:srgbClr val="DE8F32"/>
              </a:buClr>
              <a:buSzPts val="1200"/>
              <a:buFont typeface="Helvetica Neue"/>
              <a:buChar char="○"/>
              <a:defRPr sz="1200">
                <a:solidFill>
                  <a:schemeClr val="dk1"/>
                </a:solidFill>
                <a:latin typeface="Helvetica Neue"/>
                <a:ea typeface="Helvetica Neue"/>
                <a:cs typeface="Helvetica Neue"/>
                <a:sym typeface="Helvetica Neue"/>
              </a:defRPr>
            </a:lvl8pPr>
            <a:lvl9pPr marL="4114800" lvl="8" indent="-304800" algn="l">
              <a:lnSpc>
                <a:spcPct val="115000"/>
              </a:lnSpc>
              <a:spcBef>
                <a:spcPts val="0"/>
              </a:spcBef>
              <a:spcAft>
                <a:spcPts val="0"/>
              </a:spcAft>
              <a:buClr>
                <a:srgbClr val="DE8F32"/>
              </a:buClr>
              <a:buSzPts val="1200"/>
              <a:buFont typeface="Helvetica Neue"/>
              <a:buChar char="■"/>
              <a:defRPr sz="1200">
                <a:solidFill>
                  <a:schemeClr val="dk1"/>
                </a:solidFill>
                <a:latin typeface="Helvetica Neue"/>
                <a:ea typeface="Helvetica Neue"/>
                <a:cs typeface="Helvetica Neue"/>
                <a:sym typeface="Helvetica Neue"/>
              </a:defRPr>
            </a:lvl9pPr>
          </a:lstStyle>
          <a:p>
            <a:endParaRPr/>
          </a:p>
        </p:txBody>
      </p:sp>
      <p:sp>
        <p:nvSpPr>
          <p:cNvPr id="84" name="Google Shape;84;p49"/>
          <p:cNvSpPr txBox="1">
            <a:spLocks noGrp="1"/>
          </p:cNvSpPr>
          <p:nvPr>
            <p:ph type="body" idx="3"/>
          </p:nvPr>
        </p:nvSpPr>
        <p:spPr>
          <a:xfrm>
            <a:off x="4849500" y="1788300"/>
            <a:ext cx="3593400" cy="21306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Clr>
                <a:srgbClr val="DE8F32"/>
              </a:buClr>
              <a:buSzPts val="1200"/>
              <a:buFont typeface="Helvetica Neue"/>
              <a:buChar char="●"/>
              <a:defRPr sz="1200">
                <a:solidFill>
                  <a:schemeClr val="dk1"/>
                </a:solidFill>
                <a:latin typeface="Helvetica Neue"/>
                <a:ea typeface="Helvetica Neue"/>
                <a:cs typeface="Helvetica Neue"/>
                <a:sym typeface="Helvetica Neue"/>
              </a:defRPr>
            </a:lvl1pPr>
            <a:lvl2pPr marL="914400" lvl="1" indent="-304800" algn="l">
              <a:lnSpc>
                <a:spcPct val="115000"/>
              </a:lnSpc>
              <a:spcBef>
                <a:spcPts val="0"/>
              </a:spcBef>
              <a:spcAft>
                <a:spcPts val="0"/>
              </a:spcAft>
              <a:buClr>
                <a:srgbClr val="DE8F32"/>
              </a:buClr>
              <a:buSzPts val="1200"/>
              <a:buFont typeface="Helvetica Neue"/>
              <a:buChar char="○"/>
              <a:defRPr sz="1200">
                <a:solidFill>
                  <a:schemeClr val="dk1"/>
                </a:solidFill>
                <a:latin typeface="Helvetica Neue"/>
                <a:ea typeface="Helvetica Neue"/>
                <a:cs typeface="Helvetica Neue"/>
                <a:sym typeface="Helvetica Neue"/>
              </a:defRPr>
            </a:lvl2pPr>
            <a:lvl3pPr marL="1371600" lvl="2" indent="-304800" algn="l">
              <a:lnSpc>
                <a:spcPct val="115000"/>
              </a:lnSpc>
              <a:spcBef>
                <a:spcPts val="0"/>
              </a:spcBef>
              <a:spcAft>
                <a:spcPts val="0"/>
              </a:spcAft>
              <a:buClr>
                <a:srgbClr val="DE8F32"/>
              </a:buClr>
              <a:buSzPts val="1200"/>
              <a:buFont typeface="Helvetica Neue"/>
              <a:buChar char="■"/>
              <a:defRPr sz="1200">
                <a:solidFill>
                  <a:schemeClr val="dk1"/>
                </a:solidFill>
                <a:latin typeface="Helvetica Neue"/>
                <a:ea typeface="Helvetica Neue"/>
                <a:cs typeface="Helvetica Neue"/>
                <a:sym typeface="Helvetica Neue"/>
              </a:defRPr>
            </a:lvl3pPr>
            <a:lvl4pPr marL="1828800" lvl="3" indent="-304800" algn="l">
              <a:lnSpc>
                <a:spcPct val="115000"/>
              </a:lnSpc>
              <a:spcBef>
                <a:spcPts val="0"/>
              </a:spcBef>
              <a:spcAft>
                <a:spcPts val="0"/>
              </a:spcAft>
              <a:buClr>
                <a:srgbClr val="DE8F32"/>
              </a:buClr>
              <a:buSzPts val="1200"/>
              <a:buFont typeface="Helvetica Neue"/>
              <a:buChar char="●"/>
              <a:defRPr sz="1200">
                <a:solidFill>
                  <a:schemeClr val="dk1"/>
                </a:solidFill>
                <a:latin typeface="Helvetica Neue"/>
                <a:ea typeface="Helvetica Neue"/>
                <a:cs typeface="Helvetica Neue"/>
                <a:sym typeface="Helvetica Neue"/>
              </a:defRPr>
            </a:lvl4pPr>
            <a:lvl5pPr marL="2286000" lvl="4" indent="-304800" algn="l">
              <a:lnSpc>
                <a:spcPct val="115000"/>
              </a:lnSpc>
              <a:spcBef>
                <a:spcPts val="0"/>
              </a:spcBef>
              <a:spcAft>
                <a:spcPts val="0"/>
              </a:spcAft>
              <a:buClr>
                <a:srgbClr val="DE8F32"/>
              </a:buClr>
              <a:buSzPts val="1200"/>
              <a:buFont typeface="Helvetica Neue"/>
              <a:buChar char="○"/>
              <a:defRPr sz="1200">
                <a:solidFill>
                  <a:schemeClr val="dk1"/>
                </a:solidFill>
                <a:latin typeface="Helvetica Neue"/>
                <a:ea typeface="Helvetica Neue"/>
                <a:cs typeface="Helvetica Neue"/>
                <a:sym typeface="Helvetica Neue"/>
              </a:defRPr>
            </a:lvl5pPr>
            <a:lvl6pPr marL="2743200" lvl="5" indent="-304800" algn="l">
              <a:lnSpc>
                <a:spcPct val="115000"/>
              </a:lnSpc>
              <a:spcBef>
                <a:spcPts val="0"/>
              </a:spcBef>
              <a:spcAft>
                <a:spcPts val="0"/>
              </a:spcAft>
              <a:buClr>
                <a:srgbClr val="DE8F32"/>
              </a:buClr>
              <a:buSzPts val="1200"/>
              <a:buFont typeface="Helvetica Neue"/>
              <a:buChar char="■"/>
              <a:defRPr sz="1200">
                <a:solidFill>
                  <a:schemeClr val="dk1"/>
                </a:solidFill>
                <a:latin typeface="Helvetica Neue"/>
                <a:ea typeface="Helvetica Neue"/>
                <a:cs typeface="Helvetica Neue"/>
                <a:sym typeface="Helvetica Neue"/>
              </a:defRPr>
            </a:lvl6pPr>
            <a:lvl7pPr marL="3200400" lvl="6" indent="-304800" algn="l">
              <a:lnSpc>
                <a:spcPct val="115000"/>
              </a:lnSpc>
              <a:spcBef>
                <a:spcPts val="0"/>
              </a:spcBef>
              <a:spcAft>
                <a:spcPts val="0"/>
              </a:spcAft>
              <a:buClr>
                <a:srgbClr val="DE8F32"/>
              </a:buClr>
              <a:buSzPts val="1200"/>
              <a:buFont typeface="Helvetica Neue"/>
              <a:buChar char="●"/>
              <a:defRPr sz="1200">
                <a:solidFill>
                  <a:schemeClr val="dk1"/>
                </a:solidFill>
                <a:latin typeface="Helvetica Neue"/>
                <a:ea typeface="Helvetica Neue"/>
                <a:cs typeface="Helvetica Neue"/>
                <a:sym typeface="Helvetica Neue"/>
              </a:defRPr>
            </a:lvl7pPr>
            <a:lvl8pPr marL="3657600" lvl="7" indent="-304800" algn="l">
              <a:lnSpc>
                <a:spcPct val="115000"/>
              </a:lnSpc>
              <a:spcBef>
                <a:spcPts val="0"/>
              </a:spcBef>
              <a:spcAft>
                <a:spcPts val="0"/>
              </a:spcAft>
              <a:buClr>
                <a:srgbClr val="DE8F32"/>
              </a:buClr>
              <a:buSzPts val="1200"/>
              <a:buFont typeface="Helvetica Neue"/>
              <a:buChar char="○"/>
              <a:defRPr sz="1200">
                <a:solidFill>
                  <a:schemeClr val="dk1"/>
                </a:solidFill>
                <a:latin typeface="Helvetica Neue"/>
                <a:ea typeface="Helvetica Neue"/>
                <a:cs typeface="Helvetica Neue"/>
                <a:sym typeface="Helvetica Neue"/>
              </a:defRPr>
            </a:lvl8pPr>
            <a:lvl9pPr marL="4114800" lvl="8" indent="-304800" algn="l">
              <a:lnSpc>
                <a:spcPct val="115000"/>
              </a:lnSpc>
              <a:spcBef>
                <a:spcPts val="0"/>
              </a:spcBef>
              <a:spcAft>
                <a:spcPts val="0"/>
              </a:spcAft>
              <a:buClr>
                <a:srgbClr val="DE8F32"/>
              </a:buClr>
              <a:buSzPts val="1200"/>
              <a:buFont typeface="Helvetica Neue"/>
              <a:buChar char="■"/>
              <a:defRPr sz="1200">
                <a:solidFill>
                  <a:schemeClr val="dk1"/>
                </a:solidFill>
                <a:latin typeface="Helvetica Neue"/>
                <a:ea typeface="Helvetica Neue"/>
                <a:cs typeface="Helvetica Neue"/>
                <a:sym typeface="Helvetica Neue"/>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p:cSld name="BLANK_1">
    <p:spTree>
      <p:nvGrpSpPr>
        <p:cNvPr id="1" name="Shape 112"/>
        <p:cNvGrpSpPr/>
        <p:nvPr/>
      </p:nvGrpSpPr>
      <p:grpSpPr>
        <a:xfrm>
          <a:off x="0" y="0"/>
          <a:ext cx="0" cy="0"/>
          <a:chOff x="0" y="0"/>
          <a:chExt cx="0" cy="0"/>
        </a:xfrm>
      </p:grpSpPr>
      <p:pic>
        <p:nvPicPr>
          <p:cNvPr id="113" name="Google Shape;113;p54"/>
          <p:cNvPicPr preferRelativeResize="0"/>
          <p:nvPr/>
        </p:nvPicPr>
        <p:blipFill rotWithShape="1">
          <a:blip r:embed="rId2">
            <a:alphaModFix/>
          </a:blip>
          <a:srcRect l="19" r="19"/>
          <a:stretch/>
        </p:blipFill>
        <p:spPr>
          <a:xfrm>
            <a:off x="1850" y="0"/>
            <a:ext cx="9140301" cy="5143501"/>
          </a:xfrm>
          <a:prstGeom prst="rect">
            <a:avLst/>
          </a:prstGeom>
          <a:noFill/>
          <a:ln>
            <a:noFill/>
          </a:ln>
        </p:spPr>
      </p:pic>
      <p:sp>
        <p:nvSpPr>
          <p:cNvPr id="114" name="Google Shape;114;p54"/>
          <p:cNvSpPr txBox="1">
            <a:spLocks noGrp="1"/>
          </p:cNvSpPr>
          <p:nvPr>
            <p:ph type="sldNum" idx="12"/>
          </p:nvPr>
        </p:nvSpPr>
        <p:spPr>
          <a:xfrm>
            <a:off x="8530331" y="4287711"/>
            <a:ext cx="548700" cy="3936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600"/>
              <a:buFont typeface="Arial"/>
              <a:buNone/>
              <a:defRPr sz="600" b="0" i="0" u="none" strike="noStrike" cap="none">
                <a:solidFill>
                  <a:srgbClr val="595959"/>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000000"/>
              </a:buClr>
              <a:buSzPts val="600"/>
              <a:buFont typeface="Arial"/>
              <a:buNone/>
              <a:defRPr sz="600" b="0" i="0" u="none" strike="noStrike" cap="none">
                <a:solidFill>
                  <a:srgbClr val="595959"/>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000000"/>
              </a:buClr>
              <a:buSzPts val="600"/>
              <a:buFont typeface="Arial"/>
              <a:buNone/>
              <a:defRPr sz="600" b="0" i="0" u="none" strike="noStrike" cap="none">
                <a:solidFill>
                  <a:srgbClr val="595959"/>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000000"/>
              </a:buClr>
              <a:buSzPts val="600"/>
              <a:buFont typeface="Arial"/>
              <a:buNone/>
              <a:defRPr sz="600" b="0" i="0" u="none" strike="noStrike" cap="none">
                <a:solidFill>
                  <a:srgbClr val="595959"/>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000000"/>
              </a:buClr>
              <a:buSzPts val="600"/>
              <a:buFont typeface="Arial"/>
              <a:buNone/>
              <a:defRPr sz="600" b="0" i="0" u="none" strike="noStrike" cap="none">
                <a:solidFill>
                  <a:srgbClr val="595959"/>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000000"/>
              </a:buClr>
              <a:buSzPts val="600"/>
              <a:buFont typeface="Arial"/>
              <a:buNone/>
              <a:defRPr sz="600" b="0" i="0" u="none" strike="noStrike" cap="none">
                <a:solidFill>
                  <a:srgbClr val="595959"/>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000000"/>
              </a:buClr>
              <a:buSzPts val="600"/>
              <a:buFont typeface="Arial"/>
              <a:buNone/>
              <a:defRPr sz="600" b="0" i="0" u="none" strike="noStrike" cap="none">
                <a:solidFill>
                  <a:srgbClr val="595959"/>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000000"/>
              </a:buClr>
              <a:buSzPts val="600"/>
              <a:buFont typeface="Arial"/>
              <a:buNone/>
              <a:defRPr sz="600" b="0" i="0" u="none" strike="noStrike" cap="none">
                <a:solidFill>
                  <a:srgbClr val="595959"/>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000000"/>
              </a:buClr>
              <a:buSzPts val="600"/>
              <a:buFont typeface="Arial"/>
              <a:buNone/>
              <a:defRPr sz="600" b="0" i="0" u="none" strike="noStrike" cap="none">
                <a:solidFill>
                  <a:srgbClr val="595959"/>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s-ES"/>
              <a:t>‹#›</a:t>
            </a:fld>
            <a:endParaRPr/>
          </a:p>
        </p:txBody>
      </p:sp>
      <p:sp>
        <p:nvSpPr>
          <p:cNvPr id="115" name="Google Shape;115;p54"/>
          <p:cNvSpPr txBox="1">
            <a:spLocks noGrp="1"/>
          </p:cNvSpPr>
          <p:nvPr>
            <p:ph type="sldNum" idx="2"/>
          </p:nvPr>
        </p:nvSpPr>
        <p:spPr>
          <a:xfrm>
            <a:off x="8527200" y="4685836"/>
            <a:ext cx="548700" cy="3387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s-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pic>
        <p:nvPicPr>
          <p:cNvPr id="6" name="Google Shape;6;p37"/>
          <p:cNvPicPr preferRelativeResize="0"/>
          <p:nvPr/>
        </p:nvPicPr>
        <p:blipFill rotWithShape="1">
          <a:blip r:embed="rId10">
            <a:alphaModFix/>
          </a:blip>
          <a:srcRect l="19" r="19"/>
          <a:stretch/>
        </p:blipFill>
        <p:spPr>
          <a:xfrm>
            <a:off x="1850" y="0"/>
            <a:ext cx="9140301" cy="5143501"/>
          </a:xfrm>
          <a:prstGeom prst="rect">
            <a:avLst/>
          </a:prstGeom>
          <a:noFill/>
          <a:ln>
            <a:noFill/>
          </a:ln>
        </p:spPr>
      </p:pic>
      <p:sp>
        <p:nvSpPr>
          <p:cNvPr id="7" name="Google Shape;7;p37"/>
          <p:cNvSpPr txBox="1">
            <a:spLocks noGrp="1"/>
          </p:cNvSpPr>
          <p:nvPr>
            <p:ph type="sldNum" idx="12"/>
          </p:nvPr>
        </p:nvSpPr>
        <p:spPr>
          <a:xfrm>
            <a:off x="8527200" y="4685836"/>
            <a:ext cx="548700" cy="3387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600"/>
              <a:buFont typeface="Arial"/>
              <a:buNone/>
              <a:defRPr sz="600" b="0" i="0" u="none" strike="noStrike" cap="none">
                <a:solidFill>
                  <a:srgbClr val="858585"/>
                </a:solidFill>
                <a:latin typeface="Helvetica Neue"/>
                <a:ea typeface="Helvetica Neue"/>
                <a:cs typeface="Helvetica Neue"/>
                <a:sym typeface="Helvetica Neue"/>
              </a:defRPr>
            </a:lvl1pPr>
            <a:lvl2pPr marL="0" marR="0" lvl="1" indent="0" algn="r" rtl="0">
              <a:lnSpc>
                <a:spcPct val="100000"/>
              </a:lnSpc>
              <a:spcBef>
                <a:spcPts val="0"/>
              </a:spcBef>
              <a:spcAft>
                <a:spcPts val="0"/>
              </a:spcAft>
              <a:buClr>
                <a:srgbClr val="000000"/>
              </a:buClr>
              <a:buSzPts val="600"/>
              <a:buFont typeface="Arial"/>
              <a:buNone/>
              <a:defRPr sz="600" b="0" i="0" u="none" strike="noStrike" cap="none">
                <a:solidFill>
                  <a:srgbClr val="858585"/>
                </a:solidFill>
                <a:latin typeface="Helvetica Neue"/>
                <a:ea typeface="Helvetica Neue"/>
                <a:cs typeface="Helvetica Neue"/>
                <a:sym typeface="Helvetica Neue"/>
              </a:defRPr>
            </a:lvl2pPr>
            <a:lvl3pPr marL="0" marR="0" lvl="2" indent="0" algn="r" rtl="0">
              <a:lnSpc>
                <a:spcPct val="100000"/>
              </a:lnSpc>
              <a:spcBef>
                <a:spcPts val="0"/>
              </a:spcBef>
              <a:spcAft>
                <a:spcPts val="0"/>
              </a:spcAft>
              <a:buClr>
                <a:srgbClr val="000000"/>
              </a:buClr>
              <a:buSzPts val="600"/>
              <a:buFont typeface="Arial"/>
              <a:buNone/>
              <a:defRPr sz="600" b="0" i="0" u="none" strike="noStrike" cap="none">
                <a:solidFill>
                  <a:srgbClr val="858585"/>
                </a:solidFill>
                <a:latin typeface="Helvetica Neue"/>
                <a:ea typeface="Helvetica Neue"/>
                <a:cs typeface="Helvetica Neue"/>
                <a:sym typeface="Helvetica Neue"/>
              </a:defRPr>
            </a:lvl3pPr>
            <a:lvl4pPr marL="0" marR="0" lvl="3" indent="0" algn="r" rtl="0">
              <a:lnSpc>
                <a:spcPct val="100000"/>
              </a:lnSpc>
              <a:spcBef>
                <a:spcPts val="0"/>
              </a:spcBef>
              <a:spcAft>
                <a:spcPts val="0"/>
              </a:spcAft>
              <a:buClr>
                <a:srgbClr val="000000"/>
              </a:buClr>
              <a:buSzPts val="600"/>
              <a:buFont typeface="Arial"/>
              <a:buNone/>
              <a:defRPr sz="600" b="0" i="0" u="none" strike="noStrike" cap="none">
                <a:solidFill>
                  <a:srgbClr val="858585"/>
                </a:solidFill>
                <a:latin typeface="Helvetica Neue"/>
                <a:ea typeface="Helvetica Neue"/>
                <a:cs typeface="Helvetica Neue"/>
                <a:sym typeface="Helvetica Neue"/>
              </a:defRPr>
            </a:lvl4pPr>
            <a:lvl5pPr marL="0" marR="0" lvl="4" indent="0" algn="r" rtl="0">
              <a:lnSpc>
                <a:spcPct val="100000"/>
              </a:lnSpc>
              <a:spcBef>
                <a:spcPts val="0"/>
              </a:spcBef>
              <a:spcAft>
                <a:spcPts val="0"/>
              </a:spcAft>
              <a:buClr>
                <a:srgbClr val="000000"/>
              </a:buClr>
              <a:buSzPts val="600"/>
              <a:buFont typeface="Arial"/>
              <a:buNone/>
              <a:defRPr sz="600" b="0" i="0" u="none" strike="noStrike" cap="none">
                <a:solidFill>
                  <a:srgbClr val="858585"/>
                </a:solidFill>
                <a:latin typeface="Helvetica Neue"/>
                <a:ea typeface="Helvetica Neue"/>
                <a:cs typeface="Helvetica Neue"/>
                <a:sym typeface="Helvetica Neue"/>
              </a:defRPr>
            </a:lvl5pPr>
            <a:lvl6pPr marL="0" marR="0" lvl="5" indent="0" algn="r" rtl="0">
              <a:lnSpc>
                <a:spcPct val="100000"/>
              </a:lnSpc>
              <a:spcBef>
                <a:spcPts val="0"/>
              </a:spcBef>
              <a:spcAft>
                <a:spcPts val="0"/>
              </a:spcAft>
              <a:buClr>
                <a:srgbClr val="000000"/>
              </a:buClr>
              <a:buSzPts val="600"/>
              <a:buFont typeface="Arial"/>
              <a:buNone/>
              <a:defRPr sz="600" b="0" i="0" u="none" strike="noStrike" cap="none">
                <a:solidFill>
                  <a:srgbClr val="858585"/>
                </a:solidFill>
                <a:latin typeface="Helvetica Neue"/>
                <a:ea typeface="Helvetica Neue"/>
                <a:cs typeface="Helvetica Neue"/>
                <a:sym typeface="Helvetica Neue"/>
              </a:defRPr>
            </a:lvl6pPr>
            <a:lvl7pPr marL="0" marR="0" lvl="6" indent="0" algn="r" rtl="0">
              <a:lnSpc>
                <a:spcPct val="100000"/>
              </a:lnSpc>
              <a:spcBef>
                <a:spcPts val="0"/>
              </a:spcBef>
              <a:spcAft>
                <a:spcPts val="0"/>
              </a:spcAft>
              <a:buClr>
                <a:srgbClr val="000000"/>
              </a:buClr>
              <a:buSzPts val="600"/>
              <a:buFont typeface="Arial"/>
              <a:buNone/>
              <a:defRPr sz="600" b="0" i="0" u="none" strike="noStrike" cap="none">
                <a:solidFill>
                  <a:srgbClr val="858585"/>
                </a:solidFill>
                <a:latin typeface="Helvetica Neue"/>
                <a:ea typeface="Helvetica Neue"/>
                <a:cs typeface="Helvetica Neue"/>
                <a:sym typeface="Helvetica Neue"/>
              </a:defRPr>
            </a:lvl7pPr>
            <a:lvl8pPr marL="0" marR="0" lvl="7" indent="0" algn="r" rtl="0">
              <a:lnSpc>
                <a:spcPct val="100000"/>
              </a:lnSpc>
              <a:spcBef>
                <a:spcPts val="0"/>
              </a:spcBef>
              <a:spcAft>
                <a:spcPts val="0"/>
              </a:spcAft>
              <a:buClr>
                <a:srgbClr val="000000"/>
              </a:buClr>
              <a:buSzPts val="600"/>
              <a:buFont typeface="Arial"/>
              <a:buNone/>
              <a:defRPr sz="600" b="0" i="0" u="none" strike="noStrike" cap="none">
                <a:solidFill>
                  <a:srgbClr val="858585"/>
                </a:solidFill>
                <a:latin typeface="Helvetica Neue"/>
                <a:ea typeface="Helvetica Neue"/>
                <a:cs typeface="Helvetica Neue"/>
                <a:sym typeface="Helvetica Neue"/>
              </a:defRPr>
            </a:lvl8pPr>
            <a:lvl9pPr marL="0" marR="0" lvl="8" indent="0" algn="r" rtl="0">
              <a:lnSpc>
                <a:spcPct val="100000"/>
              </a:lnSpc>
              <a:spcBef>
                <a:spcPts val="0"/>
              </a:spcBef>
              <a:spcAft>
                <a:spcPts val="0"/>
              </a:spcAft>
              <a:buClr>
                <a:srgbClr val="000000"/>
              </a:buClr>
              <a:buSzPts val="600"/>
              <a:buFont typeface="Arial"/>
              <a:buNone/>
              <a:defRPr sz="600" b="0" i="0" u="none" strike="noStrike" cap="none">
                <a:solidFill>
                  <a:srgbClr val="858585"/>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s-ES"/>
              <a:t>‹#›</a:t>
            </a:fld>
            <a:endParaRPr/>
          </a:p>
        </p:txBody>
      </p:sp>
      <p:pic>
        <p:nvPicPr>
          <p:cNvPr id="8" name="Google Shape;8;p37"/>
          <p:cNvPicPr preferRelativeResize="0"/>
          <p:nvPr/>
        </p:nvPicPr>
        <p:blipFill rotWithShape="1">
          <a:blip r:embed="rId11">
            <a:alphaModFix/>
          </a:blip>
          <a:srcRect/>
          <a:stretch/>
        </p:blipFill>
        <p:spPr>
          <a:xfrm>
            <a:off x="1850" y="4132375"/>
            <a:ext cx="1135299" cy="1004523"/>
          </a:xfrm>
          <a:prstGeom prst="rect">
            <a:avLst/>
          </a:prstGeom>
          <a:noFill/>
          <a:ln>
            <a:noFill/>
          </a:ln>
        </p:spPr>
      </p:pic>
      <p:sp>
        <p:nvSpPr>
          <p:cNvPr id="9" name="Google Shape;9;p3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Helvetica Neue"/>
              <a:buNone/>
              <a:defRPr sz="2800" b="1" i="0" u="none" strike="noStrike" cap="none">
                <a:solidFill>
                  <a:schemeClr val="dk1"/>
                </a:solidFill>
                <a:latin typeface="Helvetica Neue"/>
                <a:ea typeface="Helvetica Neue"/>
                <a:cs typeface="Helvetica Neue"/>
                <a:sym typeface="Helvetica Neue"/>
              </a:defRPr>
            </a:lvl1pPr>
            <a:lvl2pPr marR="0" lvl="1" algn="l" rtl="0">
              <a:lnSpc>
                <a:spcPct val="100000"/>
              </a:lnSpc>
              <a:spcBef>
                <a:spcPts val="0"/>
              </a:spcBef>
              <a:spcAft>
                <a:spcPts val="0"/>
              </a:spcAft>
              <a:buClr>
                <a:schemeClr val="dk1"/>
              </a:buClr>
              <a:buSzPts val="2800"/>
              <a:buFont typeface="Helvetica Neue"/>
              <a:buNone/>
              <a:defRPr sz="2800" b="1" i="0" u="none" strike="noStrike" cap="none">
                <a:solidFill>
                  <a:schemeClr val="dk1"/>
                </a:solidFill>
                <a:latin typeface="Helvetica Neue"/>
                <a:ea typeface="Helvetica Neue"/>
                <a:cs typeface="Helvetica Neue"/>
                <a:sym typeface="Helvetica Neue"/>
              </a:defRPr>
            </a:lvl2pPr>
            <a:lvl3pPr marR="0" lvl="2" algn="l" rtl="0">
              <a:lnSpc>
                <a:spcPct val="100000"/>
              </a:lnSpc>
              <a:spcBef>
                <a:spcPts val="0"/>
              </a:spcBef>
              <a:spcAft>
                <a:spcPts val="0"/>
              </a:spcAft>
              <a:buClr>
                <a:schemeClr val="dk1"/>
              </a:buClr>
              <a:buSzPts val="2800"/>
              <a:buFont typeface="Helvetica Neue"/>
              <a:buNone/>
              <a:defRPr sz="2800" b="1" i="0" u="none" strike="noStrike" cap="none">
                <a:solidFill>
                  <a:schemeClr val="dk1"/>
                </a:solidFill>
                <a:latin typeface="Helvetica Neue"/>
                <a:ea typeface="Helvetica Neue"/>
                <a:cs typeface="Helvetica Neue"/>
                <a:sym typeface="Helvetica Neue"/>
              </a:defRPr>
            </a:lvl3pPr>
            <a:lvl4pPr marR="0" lvl="3" algn="l" rtl="0">
              <a:lnSpc>
                <a:spcPct val="100000"/>
              </a:lnSpc>
              <a:spcBef>
                <a:spcPts val="0"/>
              </a:spcBef>
              <a:spcAft>
                <a:spcPts val="0"/>
              </a:spcAft>
              <a:buClr>
                <a:schemeClr val="dk1"/>
              </a:buClr>
              <a:buSzPts val="2800"/>
              <a:buFont typeface="Helvetica Neue"/>
              <a:buNone/>
              <a:defRPr sz="2800" b="1" i="0" u="none" strike="noStrike" cap="none">
                <a:solidFill>
                  <a:schemeClr val="dk1"/>
                </a:solidFill>
                <a:latin typeface="Helvetica Neue"/>
                <a:ea typeface="Helvetica Neue"/>
                <a:cs typeface="Helvetica Neue"/>
                <a:sym typeface="Helvetica Neue"/>
              </a:defRPr>
            </a:lvl4pPr>
            <a:lvl5pPr marR="0" lvl="4" algn="l" rtl="0">
              <a:lnSpc>
                <a:spcPct val="100000"/>
              </a:lnSpc>
              <a:spcBef>
                <a:spcPts val="0"/>
              </a:spcBef>
              <a:spcAft>
                <a:spcPts val="0"/>
              </a:spcAft>
              <a:buClr>
                <a:schemeClr val="dk1"/>
              </a:buClr>
              <a:buSzPts val="2800"/>
              <a:buFont typeface="Helvetica Neue"/>
              <a:buNone/>
              <a:defRPr sz="2800" b="1" i="0" u="none" strike="noStrike" cap="none">
                <a:solidFill>
                  <a:schemeClr val="dk1"/>
                </a:solidFill>
                <a:latin typeface="Helvetica Neue"/>
                <a:ea typeface="Helvetica Neue"/>
                <a:cs typeface="Helvetica Neue"/>
                <a:sym typeface="Helvetica Neue"/>
              </a:defRPr>
            </a:lvl5pPr>
            <a:lvl6pPr marR="0" lvl="5" algn="l" rtl="0">
              <a:lnSpc>
                <a:spcPct val="100000"/>
              </a:lnSpc>
              <a:spcBef>
                <a:spcPts val="0"/>
              </a:spcBef>
              <a:spcAft>
                <a:spcPts val="0"/>
              </a:spcAft>
              <a:buClr>
                <a:schemeClr val="dk1"/>
              </a:buClr>
              <a:buSzPts val="2800"/>
              <a:buFont typeface="Helvetica Neue"/>
              <a:buNone/>
              <a:defRPr sz="2800" b="1" i="0" u="none" strike="noStrike" cap="none">
                <a:solidFill>
                  <a:schemeClr val="dk1"/>
                </a:solidFill>
                <a:latin typeface="Helvetica Neue"/>
                <a:ea typeface="Helvetica Neue"/>
                <a:cs typeface="Helvetica Neue"/>
                <a:sym typeface="Helvetica Neue"/>
              </a:defRPr>
            </a:lvl6pPr>
            <a:lvl7pPr marR="0" lvl="6" algn="l" rtl="0">
              <a:lnSpc>
                <a:spcPct val="100000"/>
              </a:lnSpc>
              <a:spcBef>
                <a:spcPts val="0"/>
              </a:spcBef>
              <a:spcAft>
                <a:spcPts val="0"/>
              </a:spcAft>
              <a:buClr>
                <a:schemeClr val="dk1"/>
              </a:buClr>
              <a:buSzPts val="2800"/>
              <a:buFont typeface="Helvetica Neue"/>
              <a:buNone/>
              <a:defRPr sz="2800" b="1" i="0" u="none" strike="noStrike" cap="none">
                <a:solidFill>
                  <a:schemeClr val="dk1"/>
                </a:solidFill>
                <a:latin typeface="Helvetica Neue"/>
                <a:ea typeface="Helvetica Neue"/>
                <a:cs typeface="Helvetica Neue"/>
                <a:sym typeface="Helvetica Neue"/>
              </a:defRPr>
            </a:lvl7pPr>
            <a:lvl8pPr marR="0" lvl="7" algn="l" rtl="0">
              <a:lnSpc>
                <a:spcPct val="100000"/>
              </a:lnSpc>
              <a:spcBef>
                <a:spcPts val="0"/>
              </a:spcBef>
              <a:spcAft>
                <a:spcPts val="0"/>
              </a:spcAft>
              <a:buClr>
                <a:schemeClr val="dk1"/>
              </a:buClr>
              <a:buSzPts val="2800"/>
              <a:buFont typeface="Helvetica Neue"/>
              <a:buNone/>
              <a:defRPr sz="2800" b="1" i="0" u="none" strike="noStrike" cap="none">
                <a:solidFill>
                  <a:schemeClr val="dk1"/>
                </a:solidFill>
                <a:latin typeface="Helvetica Neue"/>
                <a:ea typeface="Helvetica Neue"/>
                <a:cs typeface="Helvetica Neue"/>
                <a:sym typeface="Helvetica Neue"/>
              </a:defRPr>
            </a:lvl8pPr>
            <a:lvl9pPr marR="0" lvl="8" algn="l" rtl="0">
              <a:lnSpc>
                <a:spcPct val="100000"/>
              </a:lnSpc>
              <a:spcBef>
                <a:spcPts val="0"/>
              </a:spcBef>
              <a:spcAft>
                <a:spcPts val="0"/>
              </a:spcAft>
              <a:buClr>
                <a:schemeClr val="dk1"/>
              </a:buClr>
              <a:buSzPts val="2800"/>
              <a:buFont typeface="Helvetica Neue"/>
              <a:buNone/>
              <a:defRPr sz="2800" b="1" i="0" u="none" strike="noStrike" cap="none">
                <a:solidFill>
                  <a:schemeClr val="dk1"/>
                </a:solidFill>
                <a:latin typeface="Helvetica Neue"/>
                <a:ea typeface="Helvetica Neue"/>
                <a:cs typeface="Helvetica Neue"/>
                <a:sym typeface="Helvetica Neue"/>
              </a:defRPr>
            </a:lvl9pPr>
          </a:lstStyle>
          <a:p>
            <a:endParaRPr/>
          </a:p>
        </p:txBody>
      </p:sp>
      <p:sp>
        <p:nvSpPr>
          <p:cNvPr id="10" name="Google Shape;10;p37"/>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04800" algn="l" rtl="0">
              <a:lnSpc>
                <a:spcPct val="115000"/>
              </a:lnSpc>
              <a:spcBef>
                <a:spcPts val="0"/>
              </a:spcBef>
              <a:spcAft>
                <a:spcPts val="0"/>
              </a:spcAft>
              <a:buClr>
                <a:srgbClr val="DE8F32"/>
              </a:buClr>
              <a:buSzPts val="1200"/>
              <a:buFont typeface="Helvetica Neue"/>
              <a:buChar char="●"/>
              <a:defRPr sz="1200" b="0" i="0" u="none" strike="noStrike" cap="none">
                <a:solidFill>
                  <a:schemeClr val="dk1"/>
                </a:solidFill>
                <a:latin typeface="Helvetica Neue"/>
                <a:ea typeface="Helvetica Neue"/>
                <a:cs typeface="Helvetica Neue"/>
                <a:sym typeface="Helvetica Neue"/>
              </a:defRPr>
            </a:lvl1pPr>
            <a:lvl2pPr marL="914400" marR="0" lvl="1" indent="-304800" algn="l" rtl="0">
              <a:lnSpc>
                <a:spcPct val="115000"/>
              </a:lnSpc>
              <a:spcBef>
                <a:spcPts val="0"/>
              </a:spcBef>
              <a:spcAft>
                <a:spcPts val="0"/>
              </a:spcAft>
              <a:buClr>
                <a:srgbClr val="DE8F32"/>
              </a:buClr>
              <a:buSzPts val="1200"/>
              <a:buFont typeface="Helvetica Neue"/>
              <a:buChar char="○"/>
              <a:defRPr sz="1200" b="0" i="0" u="none" strike="noStrike" cap="none">
                <a:solidFill>
                  <a:schemeClr val="dk1"/>
                </a:solidFill>
                <a:latin typeface="Helvetica Neue"/>
                <a:ea typeface="Helvetica Neue"/>
                <a:cs typeface="Helvetica Neue"/>
                <a:sym typeface="Helvetica Neue"/>
              </a:defRPr>
            </a:lvl2pPr>
            <a:lvl3pPr marL="1371600" marR="0" lvl="2" indent="-304800" algn="l" rtl="0">
              <a:lnSpc>
                <a:spcPct val="115000"/>
              </a:lnSpc>
              <a:spcBef>
                <a:spcPts val="0"/>
              </a:spcBef>
              <a:spcAft>
                <a:spcPts val="0"/>
              </a:spcAft>
              <a:buClr>
                <a:srgbClr val="DE8F32"/>
              </a:buClr>
              <a:buSzPts val="1200"/>
              <a:buFont typeface="Helvetica Neue"/>
              <a:buChar char="■"/>
              <a:defRPr sz="1200" b="0" i="0" u="none" strike="noStrike" cap="none">
                <a:solidFill>
                  <a:schemeClr val="dk1"/>
                </a:solidFill>
                <a:latin typeface="Helvetica Neue"/>
                <a:ea typeface="Helvetica Neue"/>
                <a:cs typeface="Helvetica Neue"/>
                <a:sym typeface="Helvetica Neue"/>
              </a:defRPr>
            </a:lvl3pPr>
            <a:lvl4pPr marL="1828800" marR="0" lvl="3" indent="-304800" algn="l" rtl="0">
              <a:lnSpc>
                <a:spcPct val="115000"/>
              </a:lnSpc>
              <a:spcBef>
                <a:spcPts val="0"/>
              </a:spcBef>
              <a:spcAft>
                <a:spcPts val="0"/>
              </a:spcAft>
              <a:buClr>
                <a:srgbClr val="DE8F32"/>
              </a:buClr>
              <a:buSzPts val="1200"/>
              <a:buFont typeface="Helvetica Neue"/>
              <a:buChar char="●"/>
              <a:defRPr sz="1200" b="0" i="0" u="none" strike="noStrike" cap="none">
                <a:solidFill>
                  <a:schemeClr val="dk1"/>
                </a:solidFill>
                <a:latin typeface="Helvetica Neue"/>
                <a:ea typeface="Helvetica Neue"/>
                <a:cs typeface="Helvetica Neue"/>
                <a:sym typeface="Helvetica Neue"/>
              </a:defRPr>
            </a:lvl4pPr>
            <a:lvl5pPr marL="2286000" marR="0" lvl="4" indent="-304800" algn="l" rtl="0">
              <a:lnSpc>
                <a:spcPct val="115000"/>
              </a:lnSpc>
              <a:spcBef>
                <a:spcPts val="0"/>
              </a:spcBef>
              <a:spcAft>
                <a:spcPts val="0"/>
              </a:spcAft>
              <a:buClr>
                <a:srgbClr val="DE8F32"/>
              </a:buClr>
              <a:buSzPts val="1200"/>
              <a:buFont typeface="Helvetica Neue"/>
              <a:buChar char="○"/>
              <a:defRPr sz="1200" b="0" i="0" u="none" strike="noStrike" cap="none">
                <a:solidFill>
                  <a:schemeClr val="dk1"/>
                </a:solidFill>
                <a:latin typeface="Helvetica Neue"/>
                <a:ea typeface="Helvetica Neue"/>
                <a:cs typeface="Helvetica Neue"/>
                <a:sym typeface="Helvetica Neue"/>
              </a:defRPr>
            </a:lvl5pPr>
            <a:lvl6pPr marL="2743200" marR="0" lvl="5" indent="-304800" algn="l" rtl="0">
              <a:lnSpc>
                <a:spcPct val="115000"/>
              </a:lnSpc>
              <a:spcBef>
                <a:spcPts val="0"/>
              </a:spcBef>
              <a:spcAft>
                <a:spcPts val="0"/>
              </a:spcAft>
              <a:buClr>
                <a:srgbClr val="DE8F32"/>
              </a:buClr>
              <a:buSzPts val="1200"/>
              <a:buFont typeface="Helvetica Neue"/>
              <a:buChar char="■"/>
              <a:defRPr sz="1200" b="0" i="0" u="none" strike="noStrike" cap="none">
                <a:solidFill>
                  <a:schemeClr val="dk1"/>
                </a:solidFill>
                <a:latin typeface="Helvetica Neue"/>
                <a:ea typeface="Helvetica Neue"/>
                <a:cs typeface="Helvetica Neue"/>
                <a:sym typeface="Helvetica Neue"/>
              </a:defRPr>
            </a:lvl6pPr>
            <a:lvl7pPr marL="3200400" marR="0" lvl="6" indent="-304800" algn="l" rtl="0">
              <a:lnSpc>
                <a:spcPct val="115000"/>
              </a:lnSpc>
              <a:spcBef>
                <a:spcPts val="0"/>
              </a:spcBef>
              <a:spcAft>
                <a:spcPts val="0"/>
              </a:spcAft>
              <a:buClr>
                <a:srgbClr val="DE8F32"/>
              </a:buClr>
              <a:buSzPts val="1200"/>
              <a:buFont typeface="Helvetica Neue"/>
              <a:buChar char="●"/>
              <a:defRPr sz="1200" b="0" i="0" u="none" strike="noStrike" cap="none">
                <a:solidFill>
                  <a:schemeClr val="dk1"/>
                </a:solidFill>
                <a:latin typeface="Helvetica Neue"/>
                <a:ea typeface="Helvetica Neue"/>
                <a:cs typeface="Helvetica Neue"/>
                <a:sym typeface="Helvetica Neue"/>
              </a:defRPr>
            </a:lvl7pPr>
            <a:lvl8pPr marL="3657600" marR="0" lvl="7" indent="-304800" algn="l" rtl="0">
              <a:lnSpc>
                <a:spcPct val="115000"/>
              </a:lnSpc>
              <a:spcBef>
                <a:spcPts val="0"/>
              </a:spcBef>
              <a:spcAft>
                <a:spcPts val="0"/>
              </a:spcAft>
              <a:buClr>
                <a:srgbClr val="DE8F32"/>
              </a:buClr>
              <a:buSzPts val="1200"/>
              <a:buFont typeface="Helvetica Neue"/>
              <a:buChar char="○"/>
              <a:defRPr sz="1200" b="0" i="0" u="none" strike="noStrike" cap="none">
                <a:solidFill>
                  <a:schemeClr val="dk1"/>
                </a:solidFill>
                <a:latin typeface="Helvetica Neue"/>
                <a:ea typeface="Helvetica Neue"/>
                <a:cs typeface="Helvetica Neue"/>
                <a:sym typeface="Helvetica Neue"/>
              </a:defRPr>
            </a:lvl8pPr>
            <a:lvl9pPr marL="4114800" marR="0" lvl="8" indent="-304800" algn="l" rtl="0">
              <a:lnSpc>
                <a:spcPct val="115000"/>
              </a:lnSpc>
              <a:spcBef>
                <a:spcPts val="0"/>
              </a:spcBef>
              <a:spcAft>
                <a:spcPts val="0"/>
              </a:spcAft>
              <a:buClr>
                <a:srgbClr val="DE8F32"/>
              </a:buClr>
              <a:buSzPts val="1200"/>
              <a:buFont typeface="Helvetica Neue"/>
              <a:buChar char="■"/>
              <a:defRPr sz="1200" b="0" i="0" u="none" strike="noStrike" cap="none">
                <a:solidFill>
                  <a:schemeClr val="dk1"/>
                </a:solidFill>
                <a:latin typeface="Helvetica Neue"/>
                <a:ea typeface="Helvetica Neue"/>
                <a:cs typeface="Helvetica Neue"/>
                <a:sym typeface="Helvetica Neue"/>
              </a:defRPr>
            </a:lvl9pPr>
          </a:lstStyle>
          <a:p>
            <a:endParaRPr/>
          </a:p>
        </p:txBody>
      </p:sp>
      <p:sp>
        <p:nvSpPr>
          <p:cNvPr id="11" name="Google Shape;11;p37"/>
          <p:cNvSpPr txBox="1"/>
          <p:nvPr/>
        </p:nvSpPr>
        <p:spPr>
          <a:xfrm>
            <a:off x="5796000" y="4685836"/>
            <a:ext cx="3000000" cy="338700"/>
          </a:xfrm>
          <a:prstGeom prst="rect">
            <a:avLst/>
          </a:prstGeom>
          <a:noFill/>
          <a:ln>
            <a:noFill/>
          </a:ln>
        </p:spPr>
        <p:txBody>
          <a:bodyPr spcFirstLastPara="1" wrap="square" lIns="91425" tIns="91425" rIns="91425" bIns="91425" anchor="ctr" anchorCtr="0">
            <a:noAutofit/>
          </a:bodyPr>
          <a:lstStyle/>
          <a:p>
            <a:pPr marL="0" marR="0" lvl="0" indent="0" algn="r" rtl="0">
              <a:lnSpc>
                <a:spcPct val="100000"/>
              </a:lnSpc>
              <a:spcBef>
                <a:spcPts val="0"/>
              </a:spcBef>
              <a:spcAft>
                <a:spcPts val="0"/>
              </a:spcAft>
              <a:buClr>
                <a:srgbClr val="000000"/>
              </a:buClr>
              <a:buSzPts val="1000"/>
              <a:buFont typeface="Arial"/>
              <a:buNone/>
            </a:pPr>
            <a:r>
              <a:rPr lang="es-ES" sz="1000" b="0" i="0" u="none" strike="noStrike" cap="none">
                <a:solidFill>
                  <a:srgbClr val="595959"/>
                </a:solidFill>
                <a:latin typeface="Helvetica Neue"/>
                <a:ea typeface="Helvetica Neue"/>
                <a:cs typeface="Helvetica Neue"/>
                <a:sym typeface="Helvetica Neue"/>
              </a:rPr>
              <a:t>www.synod.va</a:t>
            </a:r>
            <a:endParaRPr sz="1000" b="0" i="0" u="none" strike="noStrike" cap="none">
              <a:solidFill>
                <a:srgbClr val="595959"/>
              </a:solidFill>
              <a:latin typeface="Helvetica Neue"/>
              <a:ea typeface="Helvetica Neue"/>
              <a:cs typeface="Helvetica Neue"/>
              <a:sym typeface="Helvetica Neue"/>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2" r:id="rId3"/>
    <p:sldLayoutId id="2147483655" r:id="rId4"/>
    <p:sldLayoutId id="2147483656" r:id="rId5"/>
    <p:sldLayoutId id="2147483659" r:id="rId6"/>
    <p:sldLayoutId id="2147483660" r:id="rId7"/>
    <p:sldLayoutId id="2147483665" r:id="rId8"/>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5.xml"/><Relationship Id="rId5" Type="http://schemas.openxmlformats.org/officeDocument/2006/relationships/image" Target="../media/image11.jpeg"/><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4.svg"/></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6.svg"/></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8.svg"/></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20.svg"/></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22.svg"/></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24.svg"/></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26.svg"/></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8.svg"/></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30.svg"/></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32.sv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Shape 119"/>
        <p:cNvGrpSpPr/>
        <p:nvPr/>
      </p:nvGrpSpPr>
      <p:grpSpPr>
        <a:xfrm>
          <a:off x="0" y="0"/>
          <a:ext cx="0" cy="0"/>
          <a:chOff x="0" y="0"/>
          <a:chExt cx="0" cy="0"/>
        </a:xfrm>
      </p:grpSpPr>
      <p:pic>
        <p:nvPicPr>
          <p:cNvPr id="1026" name="Picture 2">
            <a:extLst>
              <a:ext uri="{FF2B5EF4-FFF2-40B4-BE49-F238E27FC236}">
                <a16:creationId xmlns:a16="http://schemas.microsoft.com/office/drawing/2014/main" id="{04A391F9-03E1-4C61-B7B7-70604F8517C0}"/>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3337" y="128965"/>
            <a:ext cx="5323992" cy="468360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BD786A5C-AC92-41AD-95A4-F759A07D9DC1}"/>
              </a:ext>
            </a:extLst>
          </p:cNvPr>
          <p:cNvSpPr txBox="1"/>
          <p:nvPr/>
        </p:nvSpPr>
        <p:spPr>
          <a:xfrm>
            <a:off x="5181004" y="1441206"/>
            <a:ext cx="3276600" cy="2308324"/>
          </a:xfrm>
          <a:prstGeom prst="rect">
            <a:avLst/>
          </a:prstGeom>
          <a:noFill/>
        </p:spPr>
        <p:txBody>
          <a:bodyPr wrap="square" lIns="91440" tIns="45720" rIns="91440" bIns="45720" rtlCol="0" anchor="t">
            <a:spAutoFit/>
          </a:bodyPr>
          <a:lstStyle/>
          <a:p>
            <a:pPr algn="ctr"/>
            <a:r>
              <a:rPr lang="en-CA" sz="3600" dirty="0">
                <a:solidFill>
                  <a:srgbClr val="00B0B6"/>
                </a:solidFill>
                <a:latin typeface="Arial Black"/>
              </a:rPr>
              <a:t>Welcome to our Parish Listening Session!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D1190F-58FE-4781-87B9-731A22957828}"/>
              </a:ext>
            </a:extLst>
          </p:cNvPr>
          <p:cNvSpPr>
            <a:spLocks noGrp="1"/>
          </p:cNvSpPr>
          <p:nvPr>
            <p:ph type="title"/>
          </p:nvPr>
        </p:nvSpPr>
        <p:spPr/>
        <p:txBody>
          <a:bodyPr>
            <a:noAutofit/>
          </a:bodyPr>
          <a:lstStyle/>
          <a:p>
            <a:pPr algn="ctr"/>
            <a:r>
              <a:rPr lang="en-CA" dirty="0">
                <a:solidFill>
                  <a:schemeClr val="tx1"/>
                </a:solidFill>
                <a:latin typeface="+mj-lt"/>
              </a:rPr>
              <a:t>Parish Synod Listening Sessions</a:t>
            </a:r>
          </a:p>
        </p:txBody>
      </p:sp>
      <p:sp>
        <p:nvSpPr>
          <p:cNvPr id="4" name="Slide Number Placeholder 3">
            <a:extLst>
              <a:ext uri="{FF2B5EF4-FFF2-40B4-BE49-F238E27FC236}">
                <a16:creationId xmlns:a16="http://schemas.microsoft.com/office/drawing/2014/main" id="{EAD48F13-596F-44BE-AFDD-193A60867DC9}"/>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ES" smtClean="0"/>
              <a:t>2</a:t>
            </a:fld>
            <a:endParaRPr lang="es-ES"/>
          </a:p>
        </p:txBody>
      </p:sp>
      <p:sp>
        <p:nvSpPr>
          <p:cNvPr id="5" name="Text Placeholder 4">
            <a:extLst>
              <a:ext uri="{FF2B5EF4-FFF2-40B4-BE49-F238E27FC236}">
                <a16:creationId xmlns:a16="http://schemas.microsoft.com/office/drawing/2014/main" id="{58FFF188-1AE0-4696-967F-39BC0DECA8E7}"/>
              </a:ext>
            </a:extLst>
          </p:cNvPr>
          <p:cNvSpPr txBox="1">
            <a:spLocks noGrp="1"/>
          </p:cNvSpPr>
          <p:nvPr>
            <p:ph type="body" idx="1"/>
          </p:nvPr>
        </p:nvSpPr>
        <p:spPr>
          <a:xfrm>
            <a:off x="733930" y="918959"/>
            <a:ext cx="7793270" cy="3370123"/>
          </a:xfrm>
          <a:prstGeom prst="rect">
            <a:avLst/>
          </a:prstGeom>
          <a:noFill/>
        </p:spPr>
        <p:txBody>
          <a:bodyPr wrap="square" rtlCol="0">
            <a:spAutoFit/>
          </a:bodyPr>
          <a:lstStyle/>
          <a:p>
            <a:pPr marL="152400" indent="0">
              <a:buNone/>
            </a:pPr>
            <a:endParaRPr lang="en-CA" b="1" dirty="0">
              <a:latin typeface="+mn-lt"/>
            </a:endParaRPr>
          </a:p>
          <a:p>
            <a:pPr marL="342900" indent="-342900">
              <a:buAutoNum type="arabicPeriod"/>
            </a:pPr>
            <a:r>
              <a:rPr lang="en-CA" sz="2800" dirty="0">
                <a:latin typeface="+mn-lt"/>
              </a:rPr>
              <a:t>Opening Prayer</a:t>
            </a:r>
          </a:p>
          <a:p>
            <a:pPr marL="342900" indent="-342900">
              <a:buAutoNum type="arabicPeriod"/>
            </a:pPr>
            <a:r>
              <a:rPr lang="en-CA" sz="2800" dirty="0">
                <a:latin typeface="+mn-lt"/>
              </a:rPr>
              <a:t>What is a Synod? </a:t>
            </a:r>
          </a:p>
          <a:p>
            <a:pPr marL="342900" indent="-342900">
              <a:buAutoNum type="arabicPeriod"/>
            </a:pPr>
            <a:r>
              <a:rPr lang="en-CA" sz="2800" dirty="0">
                <a:latin typeface="+mn-lt"/>
              </a:rPr>
              <a:t>Emphasis on Prayer and Discernment </a:t>
            </a:r>
          </a:p>
          <a:p>
            <a:pPr marL="342900" indent="-342900">
              <a:buAutoNum type="arabicPeriod"/>
            </a:pPr>
            <a:r>
              <a:rPr lang="en-CA" sz="2800" dirty="0">
                <a:latin typeface="+mn-lt"/>
              </a:rPr>
              <a:t>Ground Rules </a:t>
            </a:r>
          </a:p>
          <a:p>
            <a:pPr marL="342900" indent="-342900">
              <a:buAutoNum type="arabicPeriod"/>
            </a:pPr>
            <a:r>
              <a:rPr lang="en-CA" sz="2800" dirty="0">
                <a:latin typeface="+mn-lt"/>
              </a:rPr>
              <a:t>Questions for Discussion and Listening</a:t>
            </a:r>
          </a:p>
          <a:p>
            <a:pPr marL="342900" indent="-342900">
              <a:buAutoNum type="arabicPeriod"/>
            </a:pPr>
            <a:r>
              <a:rPr lang="en-CA" sz="2800" dirty="0">
                <a:latin typeface="+mn-lt"/>
              </a:rPr>
              <a:t>Summary </a:t>
            </a:r>
          </a:p>
        </p:txBody>
      </p:sp>
    </p:spTree>
    <p:extLst>
      <p:ext uri="{BB962C8B-B14F-4D97-AF65-F5344CB8AC3E}">
        <p14:creationId xmlns:p14="http://schemas.microsoft.com/office/powerpoint/2010/main" val="26624707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13BE572-666C-F644-A55C-F906D526669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ES" smtClean="0"/>
              <a:t>3</a:t>
            </a:fld>
            <a:endParaRPr lang="es-ES"/>
          </a:p>
        </p:txBody>
      </p:sp>
      <p:sp>
        <p:nvSpPr>
          <p:cNvPr id="3" name="Slide Number Placeholder 2">
            <a:extLst>
              <a:ext uri="{FF2B5EF4-FFF2-40B4-BE49-F238E27FC236}">
                <a16:creationId xmlns:a16="http://schemas.microsoft.com/office/drawing/2014/main" id="{45F749D0-CC05-434C-A598-DA13FFF6DC68}"/>
              </a:ext>
            </a:extLst>
          </p:cNvPr>
          <p:cNvSpPr>
            <a:spLocks noGrp="1"/>
          </p:cNvSpPr>
          <p:nvPr>
            <p:ph type="sldNum" idx="2"/>
          </p:nvPr>
        </p:nvSpPr>
        <p:spPr/>
        <p:txBody>
          <a:bodyPr/>
          <a:lstStyle/>
          <a:p>
            <a:pPr marL="0" lvl="0" indent="0" algn="r" rtl="0">
              <a:spcBef>
                <a:spcPts val="0"/>
              </a:spcBef>
              <a:spcAft>
                <a:spcPts val="0"/>
              </a:spcAft>
              <a:buNone/>
            </a:pPr>
            <a:fld id="{00000000-1234-1234-1234-123412341234}" type="slidenum">
              <a:rPr lang="es-ES" smtClean="0"/>
              <a:t>3</a:t>
            </a:fld>
            <a:endParaRPr lang="es-ES"/>
          </a:p>
        </p:txBody>
      </p:sp>
      <p:sp>
        <p:nvSpPr>
          <p:cNvPr id="4" name="TextBox 3">
            <a:extLst>
              <a:ext uri="{FF2B5EF4-FFF2-40B4-BE49-F238E27FC236}">
                <a16:creationId xmlns:a16="http://schemas.microsoft.com/office/drawing/2014/main" id="{B534511B-47AB-DC47-9566-92A4BD07060B}"/>
              </a:ext>
            </a:extLst>
          </p:cNvPr>
          <p:cNvSpPr txBox="1"/>
          <p:nvPr/>
        </p:nvSpPr>
        <p:spPr>
          <a:xfrm>
            <a:off x="504092" y="257907"/>
            <a:ext cx="7596554" cy="4462760"/>
          </a:xfrm>
          <a:prstGeom prst="rect">
            <a:avLst/>
          </a:prstGeom>
          <a:noFill/>
        </p:spPr>
        <p:txBody>
          <a:bodyPr wrap="square" rtlCol="0">
            <a:spAutoFit/>
          </a:bodyPr>
          <a:lstStyle/>
          <a:p>
            <a:pPr lvl="0" algn="ctr"/>
            <a:r>
              <a:rPr lang="es-ES" sz="2000" b="1" dirty="0">
                <a:solidFill>
                  <a:schemeClr val="accent1"/>
                </a:solidFill>
                <a:sym typeface="Avenir"/>
              </a:rPr>
              <a:t>Synod </a:t>
            </a:r>
            <a:r>
              <a:rPr lang="es-ES" sz="2000" b="1" dirty="0" err="1">
                <a:solidFill>
                  <a:schemeClr val="accent1"/>
                </a:solidFill>
                <a:sym typeface="Avenir"/>
              </a:rPr>
              <a:t>Prayer</a:t>
            </a:r>
            <a:endParaRPr lang="es-ES" sz="2000" b="1" dirty="0">
              <a:solidFill>
                <a:schemeClr val="accent1"/>
              </a:solidFill>
              <a:sym typeface="Avenir"/>
            </a:endParaRPr>
          </a:p>
          <a:p>
            <a:pPr lvl="0" algn="ctr"/>
            <a:endParaRPr lang="es-ES" sz="1800" dirty="0">
              <a:ea typeface="Avenir"/>
              <a:cs typeface="Avenir"/>
              <a:sym typeface="Avenir"/>
            </a:endParaRPr>
          </a:p>
          <a:p>
            <a:pPr lvl="0" algn="ctr"/>
            <a:r>
              <a:rPr lang="es-ES" sz="1800" dirty="0" err="1">
                <a:ea typeface="Avenir"/>
                <a:cs typeface="Avenir"/>
                <a:sym typeface="Avenir"/>
              </a:rPr>
              <a:t>We</a:t>
            </a:r>
            <a:r>
              <a:rPr lang="es-ES" sz="1800" dirty="0">
                <a:ea typeface="Avenir"/>
                <a:cs typeface="Avenir"/>
                <a:sym typeface="Avenir"/>
              </a:rPr>
              <a:t> stand </a:t>
            </a:r>
            <a:r>
              <a:rPr lang="es-ES" sz="1800" dirty="0" err="1">
                <a:ea typeface="Avenir"/>
                <a:cs typeface="Avenir"/>
                <a:sym typeface="Avenir"/>
              </a:rPr>
              <a:t>before</a:t>
            </a:r>
            <a:r>
              <a:rPr lang="es-ES" sz="1800" dirty="0">
                <a:ea typeface="Avenir"/>
                <a:cs typeface="Avenir"/>
                <a:sym typeface="Avenir"/>
              </a:rPr>
              <a:t> </a:t>
            </a:r>
            <a:r>
              <a:rPr lang="es-ES" sz="1800" dirty="0" err="1">
                <a:ea typeface="Avenir"/>
                <a:cs typeface="Avenir"/>
                <a:sym typeface="Avenir"/>
              </a:rPr>
              <a:t>You</a:t>
            </a:r>
            <a:r>
              <a:rPr lang="es-ES" sz="1800" dirty="0">
                <a:ea typeface="Avenir"/>
                <a:cs typeface="Avenir"/>
                <a:sym typeface="Avenir"/>
              </a:rPr>
              <a:t>, </a:t>
            </a:r>
            <a:r>
              <a:rPr lang="es-ES" sz="1800" dirty="0" err="1">
                <a:ea typeface="Avenir"/>
                <a:cs typeface="Avenir"/>
                <a:sym typeface="Avenir"/>
              </a:rPr>
              <a:t>Holy</a:t>
            </a:r>
            <a:r>
              <a:rPr lang="es-ES" sz="1800" dirty="0">
                <a:ea typeface="Avenir"/>
                <a:cs typeface="Avenir"/>
                <a:sym typeface="Avenir"/>
              </a:rPr>
              <a:t> </a:t>
            </a:r>
            <a:r>
              <a:rPr lang="es-ES" sz="1800" dirty="0" err="1">
                <a:ea typeface="Avenir"/>
                <a:cs typeface="Avenir"/>
                <a:sym typeface="Avenir"/>
              </a:rPr>
              <a:t>Spirit</a:t>
            </a:r>
            <a:r>
              <a:rPr lang="es-ES" sz="1800" dirty="0">
                <a:ea typeface="Avenir"/>
                <a:cs typeface="Avenir"/>
                <a:sym typeface="Avenir"/>
              </a:rPr>
              <a:t>, as </a:t>
            </a:r>
            <a:r>
              <a:rPr lang="es-ES" sz="1800" dirty="0" err="1">
                <a:ea typeface="Avenir"/>
                <a:cs typeface="Avenir"/>
                <a:sym typeface="Avenir"/>
              </a:rPr>
              <a:t>we</a:t>
            </a:r>
            <a:r>
              <a:rPr lang="es-ES" sz="1800" dirty="0">
                <a:ea typeface="Avenir"/>
                <a:cs typeface="Avenir"/>
                <a:sym typeface="Avenir"/>
              </a:rPr>
              <a:t> </a:t>
            </a:r>
            <a:r>
              <a:rPr lang="es-ES" sz="1800" dirty="0" err="1">
                <a:ea typeface="Avenir"/>
                <a:cs typeface="Avenir"/>
                <a:sym typeface="Avenir"/>
              </a:rPr>
              <a:t>gather</a:t>
            </a:r>
            <a:r>
              <a:rPr lang="es-ES" sz="1800" dirty="0">
                <a:ea typeface="Avenir"/>
                <a:cs typeface="Avenir"/>
                <a:sym typeface="Avenir"/>
              </a:rPr>
              <a:t> </a:t>
            </a:r>
            <a:r>
              <a:rPr lang="es-ES" sz="1800" dirty="0" err="1">
                <a:ea typeface="Avenir"/>
                <a:cs typeface="Avenir"/>
                <a:sym typeface="Avenir"/>
              </a:rPr>
              <a:t>together</a:t>
            </a:r>
            <a:r>
              <a:rPr lang="es-ES" sz="1800" dirty="0">
                <a:ea typeface="Avenir"/>
                <a:cs typeface="Avenir"/>
                <a:sym typeface="Avenir"/>
              </a:rPr>
              <a:t> in </a:t>
            </a:r>
            <a:r>
              <a:rPr lang="es-ES" sz="1800" dirty="0" err="1">
                <a:ea typeface="Avenir"/>
                <a:cs typeface="Avenir"/>
                <a:sym typeface="Avenir"/>
              </a:rPr>
              <a:t>Your</a:t>
            </a:r>
            <a:r>
              <a:rPr lang="es-ES" sz="1800" dirty="0">
                <a:ea typeface="Avenir"/>
                <a:cs typeface="Avenir"/>
                <a:sym typeface="Avenir"/>
              </a:rPr>
              <a:t> </a:t>
            </a:r>
            <a:r>
              <a:rPr lang="es-ES" sz="1800" dirty="0" err="1">
                <a:ea typeface="Avenir"/>
                <a:cs typeface="Avenir"/>
                <a:sym typeface="Avenir"/>
              </a:rPr>
              <a:t>name</a:t>
            </a:r>
            <a:r>
              <a:rPr lang="es-ES" sz="1800" dirty="0">
                <a:ea typeface="Avenir"/>
                <a:cs typeface="Avenir"/>
                <a:sym typeface="Avenir"/>
              </a:rPr>
              <a:t>. </a:t>
            </a:r>
          </a:p>
          <a:p>
            <a:pPr lvl="0" algn="ctr"/>
            <a:r>
              <a:rPr lang="es-ES" sz="1800" dirty="0" err="1">
                <a:ea typeface="Avenir"/>
                <a:cs typeface="Avenir"/>
                <a:sym typeface="Avenir"/>
              </a:rPr>
              <a:t>With</a:t>
            </a:r>
            <a:r>
              <a:rPr lang="es-ES" sz="1800" dirty="0">
                <a:ea typeface="Avenir"/>
                <a:cs typeface="Avenir"/>
                <a:sym typeface="Avenir"/>
              </a:rPr>
              <a:t> </a:t>
            </a:r>
            <a:r>
              <a:rPr lang="es-ES" sz="1800" dirty="0" err="1">
                <a:ea typeface="Avenir"/>
                <a:cs typeface="Avenir"/>
                <a:sym typeface="Avenir"/>
              </a:rPr>
              <a:t>You</a:t>
            </a:r>
            <a:r>
              <a:rPr lang="es-ES" sz="1800" dirty="0">
                <a:ea typeface="Avenir"/>
                <a:cs typeface="Avenir"/>
                <a:sym typeface="Avenir"/>
              </a:rPr>
              <a:t> </a:t>
            </a:r>
            <a:r>
              <a:rPr lang="es-ES" sz="1800" dirty="0" err="1">
                <a:ea typeface="Avenir"/>
                <a:cs typeface="Avenir"/>
                <a:sym typeface="Avenir"/>
              </a:rPr>
              <a:t>alone</a:t>
            </a:r>
            <a:r>
              <a:rPr lang="es-ES" sz="1800" dirty="0">
                <a:ea typeface="Avenir"/>
                <a:cs typeface="Avenir"/>
                <a:sym typeface="Avenir"/>
              </a:rPr>
              <a:t> to </a:t>
            </a:r>
            <a:r>
              <a:rPr lang="es-ES" sz="1800" dirty="0" err="1">
                <a:ea typeface="Avenir"/>
                <a:cs typeface="Avenir"/>
                <a:sym typeface="Avenir"/>
              </a:rPr>
              <a:t>guide</a:t>
            </a:r>
            <a:r>
              <a:rPr lang="es-ES" sz="1800" dirty="0">
                <a:ea typeface="Avenir"/>
                <a:cs typeface="Avenir"/>
                <a:sym typeface="Avenir"/>
              </a:rPr>
              <a:t> </a:t>
            </a:r>
            <a:r>
              <a:rPr lang="es-ES" sz="1800" dirty="0" err="1">
                <a:ea typeface="Avenir"/>
                <a:cs typeface="Avenir"/>
                <a:sym typeface="Avenir"/>
              </a:rPr>
              <a:t>us</a:t>
            </a:r>
            <a:r>
              <a:rPr lang="es-ES" sz="1800" dirty="0">
                <a:ea typeface="Avenir"/>
                <a:cs typeface="Avenir"/>
                <a:sym typeface="Avenir"/>
              </a:rPr>
              <a:t>, </a:t>
            </a:r>
            <a:r>
              <a:rPr lang="es-ES" sz="1800" dirty="0" err="1">
                <a:ea typeface="Avenir"/>
                <a:cs typeface="Avenir"/>
                <a:sym typeface="Avenir"/>
              </a:rPr>
              <a:t>make</a:t>
            </a:r>
            <a:r>
              <a:rPr lang="es-ES" sz="1800" dirty="0">
                <a:ea typeface="Avenir"/>
                <a:cs typeface="Avenir"/>
                <a:sym typeface="Avenir"/>
              </a:rPr>
              <a:t> </a:t>
            </a:r>
            <a:r>
              <a:rPr lang="es-ES" sz="1800" dirty="0" err="1">
                <a:ea typeface="Avenir"/>
                <a:cs typeface="Avenir"/>
                <a:sym typeface="Avenir"/>
              </a:rPr>
              <a:t>Yourself</a:t>
            </a:r>
            <a:r>
              <a:rPr lang="es-ES" sz="1800" dirty="0">
                <a:ea typeface="Avenir"/>
                <a:cs typeface="Avenir"/>
                <a:sym typeface="Avenir"/>
              </a:rPr>
              <a:t> at home in </a:t>
            </a:r>
            <a:r>
              <a:rPr lang="es-ES" sz="1800" dirty="0" err="1">
                <a:ea typeface="Avenir"/>
                <a:cs typeface="Avenir"/>
                <a:sym typeface="Avenir"/>
              </a:rPr>
              <a:t>our</a:t>
            </a:r>
            <a:r>
              <a:rPr lang="es-ES" sz="1800" dirty="0">
                <a:ea typeface="Avenir"/>
                <a:cs typeface="Avenir"/>
                <a:sym typeface="Avenir"/>
              </a:rPr>
              <a:t> </a:t>
            </a:r>
            <a:r>
              <a:rPr lang="es-ES" sz="1800" dirty="0" err="1">
                <a:ea typeface="Avenir"/>
                <a:cs typeface="Avenir"/>
                <a:sym typeface="Avenir"/>
              </a:rPr>
              <a:t>hearts</a:t>
            </a:r>
            <a:r>
              <a:rPr lang="es-ES" sz="1800" dirty="0">
                <a:ea typeface="Avenir"/>
                <a:cs typeface="Avenir"/>
                <a:sym typeface="Avenir"/>
              </a:rPr>
              <a:t>; </a:t>
            </a:r>
          </a:p>
          <a:p>
            <a:pPr lvl="0" algn="ctr"/>
            <a:r>
              <a:rPr lang="es-ES" sz="1800" dirty="0" err="1">
                <a:ea typeface="Avenir"/>
                <a:cs typeface="Avenir"/>
                <a:sym typeface="Avenir"/>
              </a:rPr>
              <a:t>Teach</a:t>
            </a:r>
            <a:r>
              <a:rPr lang="es-ES" sz="1800" dirty="0">
                <a:ea typeface="Avenir"/>
                <a:cs typeface="Avenir"/>
                <a:sym typeface="Avenir"/>
              </a:rPr>
              <a:t> </a:t>
            </a:r>
            <a:r>
              <a:rPr lang="es-ES" sz="1800" dirty="0" err="1">
                <a:ea typeface="Avenir"/>
                <a:cs typeface="Avenir"/>
                <a:sym typeface="Avenir"/>
              </a:rPr>
              <a:t>us</a:t>
            </a:r>
            <a:r>
              <a:rPr lang="es-ES" sz="1800" dirty="0">
                <a:ea typeface="Avenir"/>
                <a:cs typeface="Avenir"/>
                <a:sym typeface="Avenir"/>
              </a:rPr>
              <a:t> </a:t>
            </a:r>
            <a:r>
              <a:rPr lang="es-ES" sz="1800" dirty="0" err="1">
                <a:ea typeface="Avenir"/>
                <a:cs typeface="Avenir"/>
                <a:sym typeface="Avenir"/>
              </a:rPr>
              <a:t>the</a:t>
            </a:r>
            <a:r>
              <a:rPr lang="es-ES" sz="1800" dirty="0">
                <a:ea typeface="Avenir"/>
                <a:cs typeface="Avenir"/>
                <a:sym typeface="Avenir"/>
              </a:rPr>
              <a:t> </a:t>
            </a:r>
            <a:r>
              <a:rPr lang="es-ES" sz="1800" dirty="0" err="1">
                <a:ea typeface="Avenir"/>
                <a:cs typeface="Avenir"/>
                <a:sym typeface="Avenir"/>
              </a:rPr>
              <a:t>way</a:t>
            </a:r>
            <a:r>
              <a:rPr lang="es-ES" sz="1800" dirty="0">
                <a:ea typeface="Avenir"/>
                <a:cs typeface="Avenir"/>
                <a:sym typeface="Avenir"/>
              </a:rPr>
              <a:t> </a:t>
            </a:r>
            <a:r>
              <a:rPr lang="es-ES" sz="1800" dirty="0" err="1">
                <a:ea typeface="Avenir"/>
                <a:cs typeface="Avenir"/>
                <a:sym typeface="Avenir"/>
              </a:rPr>
              <a:t>we</a:t>
            </a:r>
            <a:r>
              <a:rPr lang="es-ES" sz="1800" dirty="0">
                <a:ea typeface="Avenir"/>
                <a:cs typeface="Avenir"/>
                <a:sym typeface="Avenir"/>
              </a:rPr>
              <a:t> </a:t>
            </a:r>
            <a:r>
              <a:rPr lang="es-ES" sz="1800" dirty="0" err="1">
                <a:ea typeface="Avenir"/>
                <a:cs typeface="Avenir"/>
                <a:sym typeface="Avenir"/>
              </a:rPr>
              <a:t>must</a:t>
            </a:r>
            <a:r>
              <a:rPr lang="es-ES" sz="1800" dirty="0">
                <a:ea typeface="Avenir"/>
                <a:cs typeface="Avenir"/>
                <a:sym typeface="Avenir"/>
              </a:rPr>
              <a:t> </a:t>
            </a:r>
            <a:r>
              <a:rPr lang="es-ES" sz="1800" dirty="0" err="1">
                <a:ea typeface="Avenir"/>
                <a:cs typeface="Avenir"/>
                <a:sym typeface="Avenir"/>
              </a:rPr>
              <a:t>go</a:t>
            </a:r>
            <a:r>
              <a:rPr lang="es-ES" sz="1800" dirty="0">
                <a:ea typeface="Avenir"/>
                <a:cs typeface="Avenir"/>
                <a:sym typeface="Avenir"/>
              </a:rPr>
              <a:t> and </a:t>
            </a:r>
            <a:r>
              <a:rPr lang="es-ES" sz="1800" dirty="0" err="1">
                <a:ea typeface="Avenir"/>
                <a:cs typeface="Avenir"/>
                <a:sym typeface="Avenir"/>
              </a:rPr>
              <a:t>how</a:t>
            </a:r>
            <a:r>
              <a:rPr lang="es-ES" sz="1800" dirty="0">
                <a:ea typeface="Avenir"/>
                <a:cs typeface="Avenir"/>
                <a:sym typeface="Avenir"/>
              </a:rPr>
              <a:t> </a:t>
            </a:r>
            <a:r>
              <a:rPr lang="es-ES" sz="1800" dirty="0" err="1">
                <a:ea typeface="Avenir"/>
                <a:cs typeface="Avenir"/>
                <a:sym typeface="Avenir"/>
              </a:rPr>
              <a:t>we</a:t>
            </a:r>
            <a:r>
              <a:rPr lang="es-ES" sz="1800" dirty="0">
                <a:ea typeface="Avenir"/>
                <a:cs typeface="Avenir"/>
                <a:sym typeface="Avenir"/>
              </a:rPr>
              <a:t> are to </a:t>
            </a:r>
            <a:r>
              <a:rPr lang="es-ES" sz="1800" dirty="0" err="1">
                <a:ea typeface="Avenir"/>
                <a:cs typeface="Avenir"/>
                <a:sym typeface="Avenir"/>
              </a:rPr>
              <a:t>pursue</a:t>
            </a:r>
            <a:r>
              <a:rPr lang="es-ES" sz="1800" dirty="0">
                <a:ea typeface="Avenir"/>
                <a:cs typeface="Avenir"/>
                <a:sym typeface="Avenir"/>
              </a:rPr>
              <a:t> </a:t>
            </a:r>
            <a:r>
              <a:rPr lang="es-ES" sz="1800" dirty="0" err="1">
                <a:ea typeface="Avenir"/>
                <a:cs typeface="Avenir"/>
                <a:sym typeface="Avenir"/>
              </a:rPr>
              <a:t>it</a:t>
            </a:r>
            <a:r>
              <a:rPr lang="es-ES" sz="1800" dirty="0">
                <a:ea typeface="Avenir"/>
                <a:cs typeface="Avenir"/>
                <a:sym typeface="Avenir"/>
              </a:rPr>
              <a:t>. </a:t>
            </a:r>
          </a:p>
          <a:p>
            <a:pPr lvl="0" algn="ctr"/>
            <a:br>
              <a:rPr lang="es-ES" sz="1800" dirty="0">
                <a:ea typeface="Avenir"/>
                <a:cs typeface="Avenir"/>
                <a:sym typeface="Avenir"/>
              </a:rPr>
            </a:br>
            <a:r>
              <a:rPr lang="es-ES" sz="1800" dirty="0" err="1">
                <a:ea typeface="Avenir"/>
                <a:cs typeface="Avenir"/>
                <a:sym typeface="Avenir"/>
              </a:rPr>
              <a:t>We</a:t>
            </a:r>
            <a:r>
              <a:rPr lang="es-ES" sz="1800" dirty="0">
                <a:ea typeface="Avenir"/>
                <a:cs typeface="Avenir"/>
                <a:sym typeface="Avenir"/>
              </a:rPr>
              <a:t> are </a:t>
            </a:r>
            <a:r>
              <a:rPr lang="es-ES" sz="1800" dirty="0" err="1">
                <a:ea typeface="Avenir"/>
                <a:cs typeface="Avenir"/>
                <a:sym typeface="Avenir"/>
              </a:rPr>
              <a:t>weak</a:t>
            </a:r>
            <a:r>
              <a:rPr lang="es-ES" sz="1800" dirty="0">
                <a:ea typeface="Avenir"/>
                <a:cs typeface="Avenir"/>
                <a:sym typeface="Avenir"/>
              </a:rPr>
              <a:t> and </a:t>
            </a:r>
            <a:r>
              <a:rPr lang="es-ES" sz="1800" dirty="0" err="1">
                <a:ea typeface="Avenir"/>
                <a:cs typeface="Avenir"/>
                <a:sym typeface="Avenir"/>
              </a:rPr>
              <a:t>sinful</a:t>
            </a:r>
            <a:r>
              <a:rPr lang="es-ES" sz="1800" dirty="0">
                <a:ea typeface="Avenir"/>
                <a:cs typeface="Avenir"/>
                <a:sym typeface="Avenir"/>
              </a:rPr>
              <a:t>; do </a:t>
            </a:r>
            <a:r>
              <a:rPr lang="es-ES" sz="1800" dirty="0" err="1">
                <a:ea typeface="Avenir"/>
                <a:cs typeface="Avenir"/>
                <a:sym typeface="Avenir"/>
              </a:rPr>
              <a:t>not</a:t>
            </a:r>
            <a:r>
              <a:rPr lang="es-ES" sz="1800" dirty="0">
                <a:ea typeface="Avenir"/>
                <a:cs typeface="Avenir"/>
                <a:sym typeface="Avenir"/>
              </a:rPr>
              <a:t> </a:t>
            </a:r>
            <a:r>
              <a:rPr lang="es-ES" sz="1800" dirty="0" err="1">
                <a:ea typeface="Avenir"/>
                <a:cs typeface="Avenir"/>
                <a:sym typeface="Avenir"/>
              </a:rPr>
              <a:t>let</a:t>
            </a:r>
            <a:r>
              <a:rPr lang="es-ES" sz="1800" dirty="0">
                <a:ea typeface="Avenir"/>
                <a:cs typeface="Avenir"/>
                <a:sym typeface="Avenir"/>
              </a:rPr>
              <a:t> </a:t>
            </a:r>
            <a:r>
              <a:rPr lang="es-ES" sz="1800" dirty="0" err="1">
                <a:ea typeface="Avenir"/>
                <a:cs typeface="Avenir"/>
                <a:sym typeface="Avenir"/>
              </a:rPr>
              <a:t>us</a:t>
            </a:r>
            <a:r>
              <a:rPr lang="es-ES" sz="1800" dirty="0">
                <a:ea typeface="Avenir"/>
                <a:cs typeface="Avenir"/>
                <a:sym typeface="Avenir"/>
              </a:rPr>
              <a:t> </a:t>
            </a:r>
            <a:r>
              <a:rPr lang="es-ES" sz="1800" dirty="0" err="1">
                <a:ea typeface="Avenir"/>
                <a:cs typeface="Avenir"/>
                <a:sym typeface="Avenir"/>
              </a:rPr>
              <a:t>promote</a:t>
            </a:r>
            <a:r>
              <a:rPr lang="es-ES" sz="1800" dirty="0">
                <a:ea typeface="Avenir"/>
                <a:cs typeface="Avenir"/>
                <a:sym typeface="Avenir"/>
              </a:rPr>
              <a:t> </a:t>
            </a:r>
            <a:r>
              <a:rPr lang="es-ES" sz="1800" dirty="0" err="1">
                <a:ea typeface="Avenir"/>
                <a:cs typeface="Avenir"/>
                <a:sym typeface="Avenir"/>
              </a:rPr>
              <a:t>disorder</a:t>
            </a:r>
            <a:r>
              <a:rPr lang="es-ES" sz="1800" dirty="0">
                <a:ea typeface="Avenir"/>
                <a:cs typeface="Avenir"/>
                <a:sym typeface="Avenir"/>
              </a:rPr>
              <a:t>.</a:t>
            </a:r>
            <a:br>
              <a:rPr lang="es-ES" sz="1800" dirty="0">
                <a:ea typeface="Avenir"/>
                <a:cs typeface="Avenir"/>
                <a:sym typeface="Avenir"/>
              </a:rPr>
            </a:br>
            <a:r>
              <a:rPr lang="es-ES" sz="1800" dirty="0">
                <a:ea typeface="Avenir"/>
                <a:cs typeface="Avenir"/>
                <a:sym typeface="Avenir"/>
              </a:rPr>
              <a:t>Do </a:t>
            </a:r>
            <a:r>
              <a:rPr lang="es-ES" sz="1800" dirty="0" err="1">
                <a:ea typeface="Avenir"/>
                <a:cs typeface="Avenir"/>
                <a:sym typeface="Avenir"/>
              </a:rPr>
              <a:t>not</a:t>
            </a:r>
            <a:r>
              <a:rPr lang="es-ES" sz="1800" dirty="0">
                <a:ea typeface="Avenir"/>
                <a:cs typeface="Avenir"/>
                <a:sym typeface="Avenir"/>
              </a:rPr>
              <a:t> </a:t>
            </a:r>
            <a:r>
              <a:rPr lang="es-ES" sz="1800" dirty="0" err="1">
                <a:ea typeface="Avenir"/>
                <a:cs typeface="Avenir"/>
                <a:sym typeface="Avenir"/>
              </a:rPr>
              <a:t>let</a:t>
            </a:r>
            <a:r>
              <a:rPr lang="es-ES" sz="1800" dirty="0">
                <a:ea typeface="Avenir"/>
                <a:cs typeface="Avenir"/>
                <a:sym typeface="Avenir"/>
              </a:rPr>
              <a:t> </a:t>
            </a:r>
            <a:r>
              <a:rPr lang="es-ES" sz="1800" dirty="0" err="1">
                <a:ea typeface="Avenir"/>
                <a:cs typeface="Avenir"/>
                <a:sym typeface="Avenir"/>
              </a:rPr>
              <a:t>ignorance</a:t>
            </a:r>
            <a:r>
              <a:rPr lang="es-ES" sz="1800" dirty="0">
                <a:ea typeface="Avenir"/>
                <a:cs typeface="Avenir"/>
                <a:sym typeface="Avenir"/>
              </a:rPr>
              <a:t> lead </a:t>
            </a:r>
            <a:r>
              <a:rPr lang="es-ES" sz="1800" dirty="0" err="1">
                <a:ea typeface="Avenir"/>
                <a:cs typeface="Avenir"/>
                <a:sym typeface="Avenir"/>
              </a:rPr>
              <a:t>us</a:t>
            </a:r>
            <a:r>
              <a:rPr lang="es-ES" sz="1800" dirty="0">
                <a:ea typeface="Avenir"/>
                <a:cs typeface="Avenir"/>
                <a:sym typeface="Avenir"/>
              </a:rPr>
              <a:t> </a:t>
            </a:r>
            <a:r>
              <a:rPr lang="es-ES" sz="1800" dirty="0" err="1">
                <a:ea typeface="Avenir"/>
                <a:cs typeface="Avenir"/>
                <a:sym typeface="Avenir"/>
              </a:rPr>
              <a:t>down</a:t>
            </a:r>
            <a:r>
              <a:rPr lang="es-ES" sz="1800" dirty="0">
                <a:ea typeface="Avenir"/>
                <a:cs typeface="Avenir"/>
                <a:sym typeface="Avenir"/>
              </a:rPr>
              <a:t> </a:t>
            </a:r>
            <a:r>
              <a:rPr lang="es-ES" sz="1800" dirty="0" err="1">
                <a:ea typeface="Avenir"/>
                <a:cs typeface="Avenir"/>
                <a:sym typeface="Avenir"/>
              </a:rPr>
              <a:t>the</a:t>
            </a:r>
            <a:r>
              <a:rPr lang="es-ES" sz="1800" dirty="0">
                <a:ea typeface="Avenir"/>
                <a:cs typeface="Avenir"/>
                <a:sym typeface="Avenir"/>
              </a:rPr>
              <a:t> </a:t>
            </a:r>
            <a:r>
              <a:rPr lang="es-ES" sz="1800" dirty="0" err="1">
                <a:ea typeface="Avenir"/>
                <a:cs typeface="Avenir"/>
                <a:sym typeface="Avenir"/>
              </a:rPr>
              <a:t>wrong</a:t>
            </a:r>
            <a:r>
              <a:rPr lang="es-ES" sz="1800" dirty="0">
                <a:ea typeface="Avenir"/>
                <a:cs typeface="Avenir"/>
                <a:sym typeface="Avenir"/>
              </a:rPr>
              <a:t> </a:t>
            </a:r>
            <a:r>
              <a:rPr lang="es-ES" sz="1800" dirty="0" err="1">
                <a:ea typeface="Avenir"/>
                <a:cs typeface="Avenir"/>
                <a:sym typeface="Avenir"/>
              </a:rPr>
              <a:t>path</a:t>
            </a:r>
            <a:r>
              <a:rPr lang="es-ES" sz="1800" dirty="0">
                <a:ea typeface="Avenir"/>
                <a:cs typeface="Avenir"/>
                <a:sym typeface="Avenir"/>
              </a:rPr>
              <a:t> </a:t>
            </a:r>
          </a:p>
          <a:p>
            <a:pPr lvl="0" algn="ctr"/>
            <a:r>
              <a:rPr lang="es-ES" sz="1800" dirty="0" err="1">
                <a:ea typeface="Avenir"/>
                <a:cs typeface="Avenir"/>
                <a:sym typeface="Avenir"/>
              </a:rPr>
              <a:t>nor</a:t>
            </a:r>
            <a:r>
              <a:rPr lang="es-ES" sz="1800" dirty="0">
                <a:ea typeface="Avenir"/>
                <a:cs typeface="Avenir"/>
                <a:sym typeface="Avenir"/>
              </a:rPr>
              <a:t> </a:t>
            </a:r>
            <a:r>
              <a:rPr lang="es-ES" sz="1800" dirty="0" err="1">
                <a:ea typeface="Avenir"/>
                <a:cs typeface="Avenir"/>
                <a:sym typeface="Avenir"/>
              </a:rPr>
              <a:t>partiality</a:t>
            </a:r>
            <a:r>
              <a:rPr lang="es-ES" sz="1800" dirty="0">
                <a:ea typeface="Avenir"/>
                <a:cs typeface="Avenir"/>
                <a:sym typeface="Avenir"/>
              </a:rPr>
              <a:t> </a:t>
            </a:r>
            <a:r>
              <a:rPr lang="es-ES" sz="1800" dirty="0" err="1">
                <a:ea typeface="Avenir"/>
                <a:cs typeface="Avenir"/>
                <a:sym typeface="Avenir"/>
              </a:rPr>
              <a:t>influence</a:t>
            </a:r>
            <a:r>
              <a:rPr lang="es-ES" sz="1800" dirty="0">
                <a:ea typeface="Avenir"/>
                <a:cs typeface="Avenir"/>
                <a:sym typeface="Avenir"/>
              </a:rPr>
              <a:t> </a:t>
            </a:r>
            <a:r>
              <a:rPr lang="es-ES" sz="1800" dirty="0" err="1">
                <a:ea typeface="Avenir"/>
                <a:cs typeface="Avenir"/>
                <a:sym typeface="Avenir"/>
              </a:rPr>
              <a:t>our</a:t>
            </a:r>
            <a:r>
              <a:rPr lang="es-ES" sz="1800" dirty="0">
                <a:ea typeface="Avenir"/>
                <a:cs typeface="Avenir"/>
                <a:sym typeface="Avenir"/>
              </a:rPr>
              <a:t> </a:t>
            </a:r>
            <a:r>
              <a:rPr lang="es-ES" sz="1800" dirty="0" err="1">
                <a:ea typeface="Avenir"/>
                <a:cs typeface="Avenir"/>
                <a:sym typeface="Avenir"/>
              </a:rPr>
              <a:t>actions</a:t>
            </a:r>
            <a:r>
              <a:rPr lang="es-ES" sz="1800" dirty="0">
                <a:ea typeface="Avenir"/>
                <a:cs typeface="Avenir"/>
                <a:sym typeface="Avenir"/>
              </a:rPr>
              <a:t>. </a:t>
            </a:r>
            <a:br>
              <a:rPr lang="es-ES" sz="1800" dirty="0">
                <a:ea typeface="Avenir"/>
                <a:cs typeface="Avenir"/>
                <a:sym typeface="Avenir"/>
              </a:rPr>
            </a:br>
            <a:endParaRPr lang="es-ES" sz="1800" dirty="0">
              <a:ea typeface="Avenir"/>
              <a:cs typeface="Avenir"/>
              <a:sym typeface="Avenir"/>
            </a:endParaRPr>
          </a:p>
          <a:p>
            <a:pPr lvl="0" algn="ctr"/>
            <a:r>
              <a:rPr lang="es-ES" sz="1800" dirty="0" err="1">
                <a:ea typeface="Avenir"/>
                <a:cs typeface="Avenir"/>
                <a:sym typeface="Avenir"/>
              </a:rPr>
              <a:t>Let</a:t>
            </a:r>
            <a:r>
              <a:rPr lang="es-ES" sz="1800" dirty="0">
                <a:ea typeface="Avenir"/>
                <a:cs typeface="Avenir"/>
                <a:sym typeface="Avenir"/>
              </a:rPr>
              <a:t> </a:t>
            </a:r>
            <a:r>
              <a:rPr lang="es-ES" sz="1800" dirty="0" err="1">
                <a:ea typeface="Avenir"/>
                <a:cs typeface="Avenir"/>
                <a:sym typeface="Avenir"/>
              </a:rPr>
              <a:t>us</a:t>
            </a:r>
            <a:r>
              <a:rPr lang="es-ES" sz="1800" dirty="0">
                <a:ea typeface="Avenir"/>
                <a:cs typeface="Avenir"/>
                <a:sym typeface="Avenir"/>
              </a:rPr>
              <a:t> </a:t>
            </a:r>
            <a:r>
              <a:rPr lang="es-ES" sz="1800" dirty="0" err="1">
                <a:ea typeface="Avenir"/>
                <a:cs typeface="Avenir"/>
                <a:sym typeface="Avenir"/>
              </a:rPr>
              <a:t>find</a:t>
            </a:r>
            <a:r>
              <a:rPr lang="es-ES" sz="1800" dirty="0">
                <a:ea typeface="Avenir"/>
                <a:cs typeface="Avenir"/>
                <a:sym typeface="Avenir"/>
              </a:rPr>
              <a:t> in </a:t>
            </a:r>
            <a:r>
              <a:rPr lang="es-ES" sz="1800" dirty="0" err="1">
                <a:ea typeface="Avenir"/>
                <a:cs typeface="Avenir"/>
                <a:sym typeface="Avenir"/>
              </a:rPr>
              <a:t>You</a:t>
            </a:r>
            <a:r>
              <a:rPr lang="es-ES" sz="1800" dirty="0">
                <a:ea typeface="Avenir"/>
                <a:cs typeface="Avenir"/>
                <a:sym typeface="Avenir"/>
              </a:rPr>
              <a:t> </a:t>
            </a:r>
            <a:r>
              <a:rPr lang="es-ES" sz="1800" dirty="0" err="1">
                <a:ea typeface="Avenir"/>
                <a:cs typeface="Avenir"/>
                <a:sym typeface="Avenir"/>
              </a:rPr>
              <a:t>our</a:t>
            </a:r>
            <a:r>
              <a:rPr lang="es-ES" sz="1800" dirty="0">
                <a:ea typeface="Avenir"/>
                <a:cs typeface="Avenir"/>
                <a:sym typeface="Avenir"/>
              </a:rPr>
              <a:t> </a:t>
            </a:r>
            <a:r>
              <a:rPr lang="es-ES" sz="1800" dirty="0" err="1">
                <a:ea typeface="Avenir"/>
                <a:cs typeface="Avenir"/>
                <a:sym typeface="Avenir"/>
              </a:rPr>
              <a:t>unity</a:t>
            </a:r>
            <a:r>
              <a:rPr lang="es-ES" sz="1800" dirty="0">
                <a:ea typeface="Avenir"/>
                <a:cs typeface="Avenir"/>
                <a:sym typeface="Avenir"/>
              </a:rPr>
              <a:t> so </a:t>
            </a:r>
            <a:r>
              <a:rPr lang="es-ES" sz="1800" dirty="0" err="1">
                <a:ea typeface="Avenir"/>
                <a:cs typeface="Avenir"/>
                <a:sym typeface="Avenir"/>
              </a:rPr>
              <a:t>that</a:t>
            </a:r>
            <a:r>
              <a:rPr lang="es-ES" sz="1800" dirty="0">
                <a:ea typeface="Avenir"/>
                <a:cs typeface="Avenir"/>
                <a:sym typeface="Avenir"/>
              </a:rPr>
              <a:t> </a:t>
            </a:r>
            <a:r>
              <a:rPr lang="es-ES" sz="1800" dirty="0" err="1">
                <a:ea typeface="Avenir"/>
                <a:cs typeface="Avenir"/>
                <a:sym typeface="Avenir"/>
              </a:rPr>
              <a:t>we</a:t>
            </a:r>
            <a:r>
              <a:rPr lang="es-ES" sz="1800" dirty="0">
                <a:ea typeface="Avenir"/>
                <a:cs typeface="Avenir"/>
                <a:sym typeface="Avenir"/>
              </a:rPr>
              <a:t> </a:t>
            </a:r>
            <a:r>
              <a:rPr lang="es-ES" sz="1800" dirty="0" err="1">
                <a:ea typeface="Avenir"/>
                <a:cs typeface="Avenir"/>
                <a:sym typeface="Avenir"/>
              </a:rPr>
              <a:t>may</a:t>
            </a:r>
            <a:r>
              <a:rPr lang="es-ES" sz="1800" dirty="0">
                <a:ea typeface="Avenir"/>
                <a:cs typeface="Avenir"/>
                <a:sym typeface="Avenir"/>
              </a:rPr>
              <a:t> </a:t>
            </a:r>
            <a:r>
              <a:rPr lang="es-ES" sz="1800" dirty="0" err="1">
                <a:ea typeface="Avenir"/>
                <a:cs typeface="Avenir"/>
                <a:sym typeface="Avenir"/>
              </a:rPr>
              <a:t>journey</a:t>
            </a:r>
            <a:r>
              <a:rPr lang="es-ES" sz="1800" dirty="0">
                <a:ea typeface="Avenir"/>
                <a:cs typeface="Avenir"/>
                <a:sym typeface="Avenir"/>
              </a:rPr>
              <a:t> </a:t>
            </a:r>
            <a:r>
              <a:rPr lang="es-ES" sz="1800" dirty="0" err="1">
                <a:ea typeface="Avenir"/>
                <a:cs typeface="Avenir"/>
                <a:sym typeface="Avenir"/>
              </a:rPr>
              <a:t>together</a:t>
            </a:r>
            <a:r>
              <a:rPr lang="es-ES" sz="1800" dirty="0">
                <a:ea typeface="Avenir"/>
                <a:cs typeface="Avenir"/>
                <a:sym typeface="Avenir"/>
              </a:rPr>
              <a:t> </a:t>
            </a:r>
          </a:p>
          <a:p>
            <a:pPr lvl="0" algn="ctr"/>
            <a:r>
              <a:rPr lang="es-ES" sz="1800" dirty="0">
                <a:ea typeface="Avenir"/>
                <a:cs typeface="Avenir"/>
                <a:sym typeface="Avenir"/>
              </a:rPr>
              <a:t>to eternal </a:t>
            </a:r>
            <a:r>
              <a:rPr lang="es-ES" sz="1800" dirty="0" err="1">
                <a:ea typeface="Avenir"/>
                <a:cs typeface="Avenir"/>
                <a:sym typeface="Avenir"/>
              </a:rPr>
              <a:t>life</a:t>
            </a:r>
            <a:r>
              <a:rPr lang="es-ES" sz="1800" dirty="0">
                <a:ea typeface="Avenir"/>
                <a:cs typeface="Avenir"/>
                <a:sym typeface="Avenir"/>
              </a:rPr>
              <a:t> and </a:t>
            </a:r>
            <a:r>
              <a:rPr lang="es-ES" sz="1800" dirty="0" err="1">
                <a:ea typeface="Avenir"/>
                <a:cs typeface="Avenir"/>
                <a:sym typeface="Avenir"/>
              </a:rPr>
              <a:t>not</a:t>
            </a:r>
            <a:r>
              <a:rPr lang="es-ES" sz="1800" dirty="0">
                <a:ea typeface="Avenir"/>
                <a:cs typeface="Avenir"/>
                <a:sym typeface="Avenir"/>
              </a:rPr>
              <a:t> </a:t>
            </a:r>
            <a:r>
              <a:rPr lang="es-ES" sz="1800" dirty="0" err="1">
                <a:ea typeface="Avenir"/>
                <a:cs typeface="Avenir"/>
                <a:sym typeface="Avenir"/>
              </a:rPr>
              <a:t>stray</a:t>
            </a:r>
            <a:r>
              <a:rPr lang="es-ES" sz="1800" dirty="0">
                <a:ea typeface="Avenir"/>
                <a:cs typeface="Avenir"/>
                <a:sym typeface="Avenir"/>
              </a:rPr>
              <a:t> </a:t>
            </a:r>
            <a:r>
              <a:rPr lang="es-ES" sz="1800" dirty="0" err="1">
                <a:ea typeface="Avenir"/>
                <a:cs typeface="Avenir"/>
                <a:sym typeface="Avenir"/>
              </a:rPr>
              <a:t>from</a:t>
            </a:r>
            <a:r>
              <a:rPr lang="es-ES" sz="1800" dirty="0">
                <a:ea typeface="Avenir"/>
                <a:cs typeface="Avenir"/>
                <a:sym typeface="Avenir"/>
              </a:rPr>
              <a:t> </a:t>
            </a:r>
            <a:r>
              <a:rPr lang="es-ES" sz="1800" dirty="0" err="1">
                <a:ea typeface="Avenir"/>
                <a:cs typeface="Avenir"/>
                <a:sym typeface="Avenir"/>
              </a:rPr>
              <a:t>the</a:t>
            </a:r>
            <a:r>
              <a:rPr lang="es-ES" sz="1800" dirty="0">
                <a:ea typeface="Avenir"/>
                <a:cs typeface="Avenir"/>
                <a:sym typeface="Avenir"/>
              </a:rPr>
              <a:t> </a:t>
            </a:r>
            <a:r>
              <a:rPr lang="es-ES" sz="1800" dirty="0" err="1">
                <a:ea typeface="Avenir"/>
                <a:cs typeface="Avenir"/>
                <a:sym typeface="Avenir"/>
              </a:rPr>
              <a:t>way</a:t>
            </a:r>
            <a:r>
              <a:rPr lang="es-ES" sz="1800" dirty="0">
                <a:ea typeface="Avenir"/>
                <a:cs typeface="Avenir"/>
                <a:sym typeface="Avenir"/>
              </a:rPr>
              <a:t> of </a:t>
            </a:r>
            <a:r>
              <a:rPr lang="es-ES" sz="1800" dirty="0" err="1">
                <a:ea typeface="Avenir"/>
                <a:cs typeface="Avenir"/>
                <a:sym typeface="Avenir"/>
              </a:rPr>
              <a:t>truth</a:t>
            </a:r>
            <a:r>
              <a:rPr lang="es-ES" sz="1800" dirty="0">
                <a:ea typeface="Avenir"/>
                <a:cs typeface="Avenir"/>
                <a:sym typeface="Avenir"/>
              </a:rPr>
              <a:t> and </a:t>
            </a:r>
            <a:r>
              <a:rPr lang="es-ES" sz="1800" dirty="0" err="1">
                <a:ea typeface="Avenir"/>
                <a:cs typeface="Avenir"/>
                <a:sym typeface="Avenir"/>
              </a:rPr>
              <a:t>what</a:t>
            </a:r>
            <a:r>
              <a:rPr lang="es-ES" sz="1800" dirty="0">
                <a:ea typeface="Avenir"/>
                <a:cs typeface="Avenir"/>
                <a:sym typeface="Avenir"/>
              </a:rPr>
              <a:t> </a:t>
            </a:r>
            <a:r>
              <a:rPr lang="es-ES" sz="1800" dirty="0" err="1">
                <a:ea typeface="Avenir"/>
                <a:cs typeface="Avenir"/>
                <a:sym typeface="Avenir"/>
              </a:rPr>
              <a:t>is</a:t>
            </a:r>
            <a:r>
              <a:rPr lang="es-ES" sz="1800" dirty="0">
                <a:ea typeface="Avenir"/>
                <a:cs typeface="Avenir"/>
                <a:sym typeface="Avenir"/>
              </a:rPr>
              <a:t> </a:t>
            </a:r>
            <a:r>
              <a:rPr lang="es-ES" sz="1800" dirty="0" err="1">
                <a:ea typeface="Avenir"/>
                <a:cs typeface="Avenir"/>
                <a:sym typeface="Avenir"/>
              </a:rPr>
              <a:t>right</a:t>
            </a:r>
            <a:r>
              <a:rPr lang="es-ES" sz="1800" dirty="0">
                <a:ea typeface="Avenir"/>
                <a:cs typeface="Avenir"/>
                <a:sym typeface="Avenir"/>
              </a:rPr>
              <a:t>. </a:t>
            </a:r>
            <a:br>
              <a:rPr lang="es-ES" sz="1800" dirty="0">
                <a:ea typeface="Avenir"/>
                <a:cs typeface="Avenir"/>
                <a:sym typeface="Avenir"/>
              </a:rPr>
            </a:br>
            <a:endParaRPr lang="es-ES" sz="1800" dirty="0">
              <a:ea typeface="Avenir"/>
              <a:cs typeface="Avenir"/>
              <a:sym typeface="Avenir"/>
            </a:endParaRPr>
          </a:p>
          <a:p>
            <a:pPr lvl="0" algn="ctr"/>
            <a:r>
              <a:rPr lang="es-ES" sz="1800" dirty="0" err="1">
                <a:ea typeface="Avenir"/>
                <a:cs typeface="Avenir"/>
                <a:sym typeface="Avenir"/>
              </a:rPr>
              <a:t>All</a:t>
            </a:r>
            <a:r>
              <a:rPr lang="es-ES" sz="1800" dirty="0">
                <a:ea typeface="Avenir"/>
                <a:cs typeface="Avenir"/>
                <a:sym typeface="Avenir"/>
              </a:rPr>
              <a:t> </a:t>
            </a:r>
            <a:r>
              <a:rPr lang="es-ES" sz="1800" dirty="0" err="1">
                <a:ea typeface="Avenir"/>
                <a:cs typeface="Avenir"/>
                <a:sym typeface="Avenir"/>
              </a:rPr>
              <a:t>this</a:t>
            </a:r>
            <a:r>
              <a:rPr lang="es-ES" sz="1800" dirty="0">
                <a:ea typeface="Avenir"/>
                <a:cs typeface="Avenir"/>
                <a:sym typeface="Avenir"/>
              </a:rPr>
              <a:t> </a:t>
            </a:r>
            <a:r>
              <a:rPr lang="es-ES" sz="1800" dirty="0" err="1">
                <a:ea typeface="Avenir"/>
                <a:cs typeface="Avenir"/>
                <a:sym typeface="Avenir"/>
              </a:rPr>
              <a:t>we</a:t>
            </a:r>
            <a:r>
              <a:rPr lang="es-ES" sz="1800" dirty="0">
                <a:ea typeface="Avenir"/>
                <a:cs typeface="Avenir"/>
                <a:sym typeface="Avenir"/>
              </a:rPr>
              <a:t> </a:t>
            </a:r>
            <a:r>
              <a:rPr lang="es-ES" sz="1800" dirty="0" err="1">
                <a:ea typeface="Avenir"/>
                <a:cs typeface="Avenir"/>
                <a:sym typeface="Avenir"/>
              </a:rPr>
              <a:t>ask</a:t>
            </a:r>
            <a:r>
              <a:rPr lang="es-ES" sz="1800" dirty="0">
                <a:ea typeface="Avenir"/>
                <a:cs typeface="Avenir"/>
                <a:sym typeface="Avenir"/>
              </a:rPr>
              <a:t> of </a:t>
            </a:r>
            <a:r>
              <a:rPr lang="es-ES" sz="1800" dirty="0" err="1">
                <a:ea typeface="Avenir"/>
                <a:cs typeface="Avenir"/>
                <a:sym typeface="Avenir"/>
              </a:rPr>
              <a:t>You</a:t>
            </a:r>
            <a:r>
              <a:rPr lang="es-ES" sz="1800" dirty="0">
                <a:ea typeface="Avenir"/>
                <a:cs typeface="Avenir"/>
                <a:sym typeface="Avenir"/>
              </a:rPr>
              <a:t>, </a:t>
            </a:r>
            <a:r>
              <a:rPr lang="es-ES" sz="1800" dirty="0" err="1">
                <a:ea typeface="Avenir"/>
                <a:cs typeface="Avenir"/>
                <a:sym typeface="Avenir"/>
              </a:rPr>
              <a:t>who</a:t>
            </a:r>
            <a:r>
              <a:rPr lang="es-ES" sz="1800" dirty="0">
                <a:ea typeface="Avenir"/>
                <a:cs typeface="Avenir"/>
                <a:sym typeface="Avenir"/>
              </a:rPr>
              <a:t> are at </a:t>
            </a:r>
            <a:r>
              <a:rPr lang="es-ES" sz="1800" dirty="0" err="1">
                <a:ea typeface="Avenir"/>
                <a:cs typeface="Avenir"/>
                <a:sym typeface="Avenir"/>
              </a:rPr>
              <a:t>work</a:t>
            </a:r>
            <a:r>
              <a:rPr lang="es-ES" sz="1800" dirty="0">
                <a:ea typeface="Avenir"/>
                <a:cs typeface="Avenir"/>
                <a:sym typeface="Avenir"/>
              </a:rPr>
              <a:t> in </a:t>
            </a:r>
            <a:r>
              <a:rPr lang="es-ES" sz="1800" dirty="0" err="1">
                <a:ea typeface="Avenir"/>
                <a:cs typeface="Avenir"/>
                <a:sym typeface="Avenir"/>
              </a:rPr>
              <a:t>every</a:t>
            </a:r>
            <a:r>
              <a:rPr lang="es-ES" sz="1800" dirty="0">
                <a:ea typeface="Avenir"/>
                <a:cs typeface="Avenir"/>
                <a:sym typeface="Avenir"/>
              </a:rPr>
              <a:t> place and time, in </a:t>
            </a:r>
            <a:r>
              <a:rPr lang="es-ES" sz="1800" dirty="0" err="1">
                <a:ea typeface="Avenir"/>
                <a:cs typeface="Avenir"/>
                <a:sym typeface="Avenir"/>
              </a:rPr>
              <a:t>the</a:t>
            </a:r>
            <a:r>
              <a:rPr lang="es-ES" sz="1800" dirty="0">
                <a:ea typeface="Avenir"/>
                <a:cs typeface="Avenir"/>
                <a:sym typeface="Avenir"/>
              </a:rPr>
              <a:t> </a:t>
            </a:r>
            <a:r>
              <a:rPr lang="es-ES" sz="1800" dirty="0" err="1">
                <a:ea typeface="Avenir"/>
                <a:cs typeface="Avenir"/>
                <a:sym typeface="Avenir"/>
              </a:rPr>
              <a:t>communion</a:t>
            </a:r>
            <a:r>
              <a:rPr lang="es-ES" sz="1800" dirty="0">
                <a:ea typeface="Avenir"/>
                <a:cs typeface="Avenir"/>
                <a:sym typeface="Avenir"/>
              </a:rPr>
              <a:t> of </a:t>
            </a:r>
            <a:r>
              <a:rPr lang="es-ES" sz="1800" dirty="0" err="1">
                <a:ea typeface="Avenir"/>
                <a:cs typeface="Avenir"/>
                <a:sym typeface="Avenir"/>
              </a:rPr>
              <a:t>the</a:t>
            </a:r>
            <a:r>
              <a:rPr lang="es-ES" sz="1800" dirty="0">
                <a:ea typeface="Avenir"/>
                <a:cs typeface="Avenir"/>
                <a:sym typeface="Avenir"/>
              </a:rPr>
              <a:t> </a:t>
            </a:r>
            <a:r>
              <a:rPr lang="es-ES" sz="1800" dirty="0" err="1">
                <a:ea typeface="Avenir"/>
                <a:cs typeface="Avenir"/>
                <a:sym typeface="Avenir"/>
              </a:rPr>
              <a:t>Father</a:t>
            </a:r>
            <a:r>
              <a:rPr lang="es-ES" sz="1800" dirty="0">
                <a:ea typeface="Avenir"/>
                <a:cs typeface="Avenir"/>
                <a:sym typeface="Avenir"/>
              </a:rPr>
              <a:t> and </a:t>
            </a:r>
            <a:r>
              <a:rPr lang="es-ES" sz="1800" dirty="0" err="1">
                <a:ea typeface="Avenir"/>
                <a:cs typeface="Avenir"/>
                <a:sym typeface="Avenir"/>
              </a:rPr>
              <a:t>the</a:t>
            </a:r>
            <a:r>
              <a:rPr lang="es-ES" sz="1800" dirty="0">
                <a:ea typeface="Avenir"/>
                <a:cs typeface="Avenir"/>
                <a:sym typeface="Avenir"/>
              </a:rPr>
              <a:t> Son, </a:t>
            </a:r>
            <a:r>
              <a:rPr lang="es-ES" sz="1800" dirty="0" err="1">
                <a:ea typeface="Avenir"/>
                <a:cs typeface="Avenir"/>
                <a:sym typeface="Avenir"/>
              </a:rPr>
              <a:t>forever</a:t>
            </a:r>
            <a:r>
              <a:rPr lang="es-ES" sz="1800" dirty="0">
                <a:ea typeface="Avenir"/>
                <a:cs typeface="Avenir"/>
                <a:sym typeface="Avenir"/>
              </a:rPr>
              <a:t> and </a:t>
            </a:r>
            <a:r>
              <a:rPr lang="es-ES" sz="1800" dirty="0" err="1">
                <a:ea typeface="Avenir"/>
                <a:cs typeface="Avenir"/>
                <a:sym typeface="Avenir"/>
              </a:rPr>
              <a:t>ever</a:t>
            </a:r>
            <a:r>
              <a:rPr lang="es-ES" sz="1800" dirty="0">
                <a:ea typeface="Avenir"/>
                <a:cs typeface="Avenir"/>
                <a:sym typeface="Avenir"/>
              </a:rPr>
              <a:t>. Amen.</a:t>
            </a:r>
          </a:p>
          <a:p>
            <a:endParaRPr lang="en-US" dirty="0"/>
          </a:p>
        </p:txBody>
      </p:sp>
    </p:spTree>
    <p:extLst>
      <p:ext uri="{BB962C8B-B14F-4D97-AF65-F5344CB8AC3E}">
        <p14:creationId xmlns:p14="http://schemas.microsoft.com/office/powerpoint/2010/main" val="39749803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60ABF6-A97E-46A6-9ACB-973AB5171F08}"/>
              </a:ext>
            </a:extLst>
          </p:cNvPr>
          <p:cNvSpPr>
            <a:spLocks noGrp="1"/>
          </p:cNvSpPr>
          <p:nvPr>
            <p:ph type="title"/>
          </p:nvPr>
        </p:nvSpPr>
        <p:spPr>
          <a:xfrm>
            <a:off x="1686383" y="275385"/>
            <a:ext cx="5771234" cy="572700"/>
          </a:xfrm>
        </p:spPr>
        <p:txBody>
          <a:bodyPr>
            <a:noAutofit/>
          </a:bodyPr>
          <a:lstStyle/>
          <a:p>
            <a:pPr algn="ctr"/>
            <a:r>
              <a:rPr lang="en-CA" dirty="0">
                <a:solidFill>
                  <a:schemeClr val="accent1"/>
                </a:solidFill>
                <a:latin typeface="+mn-lt"/>
              </a:rPr>
              <a:t>Lectio Divina – Divine Reading</a:t>
            </a:r>
            <a:endParaRPr lang="en-CA" dirty="0">
              <a:solidFill>
                <a:schemeClr val="accent1"/>
              </a:solidFill>
            </a:endParaRPr>
          </a:p>
        </p:txBody>
      </p:sp>
      <p:sp>
        <p:nvSpPr>
          <p:cNvPr id="4" name="Slide Number Placeholder 3">
            <a:extLst>
              <a:ext uri="{FF2B5EF4-FFF2-40B4-BE49-F238E27FC236}">
                <a16:creationId xmlns:a16="http://schemas.microsoft.com/office/drawing/2014/main" id="{212C6193-C2E9-4DF9-A78C-10E00FAB2AB6}"/>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ES" smtClean="0"/>
              <a:t>4</a:t>
            </a:fld>
            <a:endParaRPr lang="es-ES" dirty="0"/>
          </a:p>
        </p:txBody>
      </p:sp>
      <p:sp>
        <p:nvSpPr>
          <p:cNvPr id="5" name="TextBox 4">
            <a:extLst>
              <a:ext uri="{FF2B5EF4-FFF2-40B4-BE49-F238E27FC236}">
                <a16:creationId xmlns:a16="http://schemas.microsoft.com/office/drawing/2014/main" id="{0750BEB8-44AB-B648-AC04-3DAA1492FFC7}"/>
              </a:ext>
            </a:extLst>
          </p:cNvPr>
          <p:cNvSpPr txBox="1"/>
          <p:nvPr/>
        </p:nvSpPr>
        <p:spPr>
          <a:xfrm>
            <a:off x="514350" y="1040130"/>
            <a:ext cx="7806690" cy="2893100"/>
          </a:xfrm>
          <a:prstGeom prst="rect">
            <a:avLst/>
          </a:prstGeom>
          <a:noFill/>
        </p:spPr>
        <p:txBody>
          <a:bodyPr wrap="square" rtlCol="0">
            <a:spAutoFit/>
          </a:bodyPr>
          <a:lstStyle/>
          <a:p>
            <a:r>
              <a:rPr lang="en-US" sz="2800" dirty="0"/>
              <a:t>Four steps/four R’s of Lectio Divina:</a:t>
            </a:r>
          </a:p>
          <a:p>
            <a:endParaRPr lang="en-US" sz="2800" dirty="0"/>
          </a:p>
          <a:p>
            <a:r>
              <a:rPr lang="en-US" sz="2800" dirty="0"/>
              <a:t>Reading (Lectio) 				Reading</a:t>
            </a:r>
          </a:p>
          <a:p>
            <a:r>
              <a:rPr lang="en-US" sz="2800" dirty="0"/>
              <a:t>Meditation (</a:t>
            </a:r>
            <a:r>
              <a:rPr lang="en-US" sz="2800" dirty="0" err="1"/>
              <a:t>Meditatio</a:t>
            </a:r>
            <a:r>
              <a:rPr lang="en-US" sz="2800" dirty="0"/>
              <a:t>) 			Reflecting</a:t>
            </a:r>
          </a:p>
          <a:p>
            <a:r>
              <a:rPr lang="en-US" sz="2800" dirty="0"/>
              <a:t>Praying (</a:t>
            </a:r>
            <a:r>
              <a:rPr lang="en-US" sz="2800" dirty="0" err="1"/>
              <a:t>Oratio</a:t>
            </a:r>
            <a:r>
              <a:rPr lang="en-US" sz="2800" dirty="0"/>
              <a:t>) 				Responding</a:t>
            </a:r>
          </a:p>
          <a:p>
            <a:r>
              <a:rPr lang="en-US" sz="2800" dirty="0"/>
              <a:t>Contemplation (</a:t>
            </a:r>
            <a:r>
              <a:rPr lang="en-US" sz="2800" dirty="0" err="1"/>
              <a:t>Contemplatio</a:t>
            </a:r>
            <a:r>
              <a:rPr lang="en-US" sz="2800" dirty="0"/>
              <a:t>) 	Remaining</a:t>
            </a:r>
          </a:p>
          <a:p>
            <a:endParaRPr lang="en-US" dirty="0"/>
          </a:p>
        </p:txBody>
      </p:sp>
    </p:spTree>
    <p:extLst>
      <p:ext uri="{BB962C8B-B14F-4D97-AF65-F5344CB8AC3E}">
        <p14:creationId xmlns:p14="http://schemas.microsoft.com/office/powerpoint/2010/main" val="20012099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a:extLst>
              <a:ext uri="{FF2B5EF4-FFF2-40B4-BE49-F238E27FC236}">
                <a16:creationId xmlns:a16="http://schemas.microsoft.com/office/drawing/2014/main" id="{39E2FD30-E359-423E-B559-2218684B1B29}"/>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2785270" y="1304575"/>
            <a:ext cx="2968052" cy="338126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1C60ABF6-A97E-46A6-9ACB-973AB5171F08}"/>
              </a:ext>
            </a:extLst>
          </p:cNvPr>
          <p:cNvSpPr>
            <a:spLocks noGrp="1"/>
          </p:cNvSpPr>
          <p:nvPr>
            <p:ph type="title"/>
          </p:nvPr>
        </p:nvSpPr>
        <p:spPr>
          <a:xfrm>
            <a:off x="137528" y="288275"/>
            <a:ext cx="8520600" cy="880958"/>
          </a:xfrm>
        </p:spPr>
        <p:txBody>
          <a:bodyPr>
            <a:noAutofit/>
          </a:bodyPr>
          <a:lstStyle/>
          <a:p>
            <a:pPr algn="ctr"/>
            <a:r>
              <a:rPr lang="en-CA" dirty="0">
                <a:solidFill>
                  <a:schemeClr val="accent1"/>
                </a:solidFill>
                <a:latin typeface="+mn-lt"/>
              </a:rPr>
              <a:t>Lectio Divina (</a:t>
            </a:r>
            <a:r>
              <a:rPr lang="en-US" dirty="0">
                <a:solidFill>
                  <a:schemeClr val="accent1"/>
                </a:solidFill>
                <a:latin typeface="+mn-lt"/>
              </a:rPr>
              <a:t>Jesus and the Woman at the Well) </a:t>
            </a:r>
            <a:br>
              <a:rPr lang="en-US" dirty="0">
                <a:solidFill>
                  <a:schemeClr val="accent1"/>
                </a:solidFill>
                <a:latin typeface="+mn-lt"/>
              </a:rPr>
            </a:br>
            <a:r>
              <a:rPr lang="en-US" dirty="0">
                <a:solidFill>
                  <a:schemeClr val="accent1"/>
                </a:solidFill>
                <a:latin typeface="+mn-lt"/>
              </a:rPr>
              <a:t>John 4:5-30 </a:t>
            </a:r>
            <a:endParaRPr lang="en-CA" dirty="0">
              <a:solidFill>
                <a:schemeClr val="accent1"/>
              </a:solidFill>
            </a:endParaRPr>
          </a:p>
        </p:txBody>
      </p:sp>
      <p:sp>
        <p:nvSpPr>
          <p:cNvPr id="4" name="Slide Number Placeholder 3">
            <a:extLst>
              <a:ext uri="{FF2B5EF4-FFF2-40B4-BE49-F238E27FC236}">
                <a16:creationId xmlns:a16="http://schemas.microsoft.com/office/drawing/2014/main" id="{212C6193-C2E9-4DF9-A78C-10E00FAB2AB6}"/>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ES" smtClean="0"/>
              <a:t>5</a:t>
            </a:fld>
            <a:endParaRPr lang="es-ES" dirty="0"/>
          </a:p>
        </p:txBody>
      </p:sp>
      <p:sp>
        <p:nvSpPr>
          <p:cNvPr id="9" name="TextBox 8">
            <a:extLst>
              <a:ext uri="{FF2B5EF4-FFF2-40B4-BE49-F238E27FC236}">
                <a16:creationId xmlns:a16="http://schemas.microsoft.com/office/drawing/2014/main" id="{D7805778-7549-47CE-8308-287AF5849D9E}"/>
              </a:ext>
            </a:extLst>
          </p:cNvPr>
          <p:cNvSpPr txBox="1"/>
          <p:nvPr/>
        </p:nvSpPr>
        <p:spPr>
          <a:xfrm>
            <a:off x="2773181" y="4424226"/>
            <a:ext cx="2980141" cy="523220"/>
          </a:xfrm>
          <a:prstGeom prst="rect">
            <a:avLst/>
          </a:prstGeom>
          <a:solidFill>
            <a:schemeClr val="bg1"/>
          </a:solidFill>
        </p:spPr>
        <p:txBody>
          <a:bodyPr wrap="square">
            <a:spAutoFit/>
          </a:bodyPr>
          <a:lstStyle/>
          <a:p>
            <a:pPr algn="ctr"/>
            <a:r>
              <a:rPr lang="en-US" sz="1400" b="0" i="1" dirty="0">
                <a:solidFill>
                  <a:srgbClr val="202122"/>
                </a:solidFill>
                <a:effectLst/>
                <a:latin typeface="+mn-lt"/>
              </a:rPr>
              <a:t>Christ and the Samaritan Woman</a:t>
            </a:r>
            <a:r>
              <a:rPr lang="en-US" sz="1400" b="0" i="0" dirty="0">
                <a:solidFill>
                  <a:srgbClr val="202122"/>
                </a:solidFill>
                <a:effectLst/>
                <a:latin typeface="+mn-lt"/>
              </a:rPr>
              <a:t>, </a:t>
            </a:r>
            <a:r>
              <a:rPr lang="en-US" sz="1400" b="0" i="0" strike="noStrike" dirty="0">
                <a:solidFill>
                  <a:schemeClr val="tx1"/>
                </a:solidFill>
                <a:effectLst/>
                <a:latin typeface="+mn-lt"/>
              </a:rPr>
              <a:t>Lucas Cranach the Elder</a:t>
            </a:r>
            <a:endParaRPr lang="en-US" sz="1100" b="0" i="0" dirty="0">
              <a:solidFill>
                <a:schemeClr val="tx1"/>
              </a:solidFill>
              <a:effectLst/>
              <a:latin typeface="+mn-lt"/>
            </a:endParaRPr>
          </a:p>
        </p:txBody>
      </p:sp>
    </p:spTree>
    <p:extLst>
      <p:ext uri="{BB962C8B-B14F-4D97-AF65-F5344CB8AC3E}">
        <p14:creationId xmlns:p14="http://schemas.microsoft.com/office/powerpoint/2010/main" val="29390498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10"/>
          <p:cNvSpPr txBox="1">
            <a:spLocks noGrp="1"/>
          </p:cNvSpPr>
          <p:nvPr>
            <p:ph type="sldNum" idx="12"/>
          </p:nvPr>
        </p:nvSpPr>
        <p:spPr>
          <a:xfrm>
            <a:off x="8527200" y="4685836"/>
            <a:ext cx="548700" cy="3387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800"/>
              <a:buNone/>
            </a:pPr>
            <a:fld id="{00000000-1234-1234-1234-123412341234}" type="slidenum">
              <a:rPr lang="es-ES"/>
              <a:t>6</a:t>
            </a:fld>
            <a:endParaRPr/>
          </a:p>
        </p:txBody>
      </p:sp>
      <p:pic>
        <p:nvPicPr>
          <p:cNvPr id="187" name="Google Shape;187;p10" descr="C:\Users\nathalie.becquart\Desktop\Synodes\Photos synode\IMG-20181016-WA0000.jpg"/>
          <p:cNvPicPr preferRelativeResize="0"/>
          <p:nvPr/>
        </p:nvPicPr>
        <p:blipFill rotWithShape="1">
          <a:blip r:embed="rId3">
            <a:alphaModFix/>
          </a:blip>
          <a:srcRect/>
          <a:stretch/>
        </p:blipFill>
        <p:spPr>
          <a:xfrm>
            <a:off x="305032" y="1102545"/>
            <a:ext cx="3652371" cy="2793071"/>
          </a:xfrm>
          <a:prstGeom prst="rect">
            <a:avLst/>
          </a:prstGeom>
          <a:noFill/>
          <a:ln>
            <a:noFill/>
          </a:ln>
        </p:spPr>
      </p:pic>
      <p:sp>
        <p:nvSpPr>
          <p:cNvPr id="4" name="Title 1">
            <a:extLst>
              <a:ext uri="{FF2B5EF4-FFF2-40B4-BE49-F238E27FC236}">
                <a16:creationId xmlns:a16="http://schemas.microsoft.com/office/drawing/2014/main" id="{8AE30645-8BE6-440F-A84F-78BEE71BE2DE}"/>
              </a:ext>
            </a:extLst>
          </p:cNvPr>
          <p:cNvSpPr txBox="1">
            <a:spLocks/>
          </p:cNvSpPr>
          <p:nvPr/>
        </p:nvSpPr>
        <p:spPr>
          <a:xfrm>
            <a:off x="4839903" y="529845"/>
            <a:ext cx="3151772" cy="572700"/>
          </a:xfrm>
          <a:prstGeom prst="rect">
            <a:avLst/>
          </a:prstGeom>
        </p:spPr>
        <p:txBody>
          <a:bodyPr>
            <a:normAutofit fontScale="975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2800" b="1" dirty="0">
                <a:solidFill>
                  <a:schemeClr val="accent1"/>
                </a:solidFill>
                <a:latin typeface="+mn-lt"/>
              </a:rPr>
              <a:t>What is a Synod?</a:t>
            </a:r>
            <a:endParaRPr lang="en-CA" sz="2800" b="1" dirty="0">
              <a:solidFill>
                <a:schemeClr val="accent1"/>
              </a:solidFill>
            </a:endParaRPr>
          </a:p>
        </p:txBody>
      </p:sp>
      <p:sp>
        <p:nvSpPr>
          <p:cNvPr id="2" name="TextBox 1">
            <a:extLst>
              <a:ext uri="{FF2B5EF4-FFF2-40B4-BE49-F238E27FC236}">
                <a16:creationId xmlns:a16="http://schemas.microsoft.com/office/drawing/2014/main" id="{CA79B351-1200-0541-9F94-6648DBF9337F}"/>
              </a:ext>
            </a:extLst>
          </p:cNvPr>
          <p:cNvSpPr txBox="1"/>
          <p:nvPr/>
        </p:nvSpPr>
        <p:spPr>
          <a:xfrm>
            <a:off x="3957403" y="1274164"/>
            <a:ext cx="4916773" cy="2616101"/>
          </a:xfrm>
          <a:prstGeom prst="rect">
            <a:avLst/>
          </a:prstGeom>
          <a:noFill/>
        </p:spPr>
        <p:txBody>
          <a:bodyPr wrap="square" rtlCol="0">
            <a:spAutoFit/>
          </a:bodyPr>
          <a:lstStyle/>
          <a:p>
            <a:pPr algn="ctr"/>
            <a:r>
              <a:rPr lang="en-US" sz="2400" dirty="0"/>
              <a:t>Synod = ‘the same way’</a:t>
            </a:r>
          </a:p>
          <a:p>
            <a:pPr algn="ctr"/>
            <a:endParaRPr lang="en-US" sz="2400" dirty="0"/>
          </a:p>
          <a:p>
            <a:pPr algn="ctr"/>
            <a:r>
              <a:rPr lang="en-US" sz="2000" dirty="0"/>
              <a:t>(From Greek  </a:t>
            </a:r>
            <a:r>
              <a:rPr lang="en-US" sz="2000" dirty="0" err="1"/>
              <a:t>Syn-hodos</a:t>
            </a:r>
            <a:r>
              <a:rPr lang="en-US" sz="2000" dirty="0"/>
              <a:t>)</a:t>
            </a:r>
          </a:p>
          <a:p>
            <a:pPr marL="342900" indent="-342900">
              <a:buClr>
                <a:schemeClr val="accent1"/>
              </a:buClr>
              <a:buFont typeface="Arial" panose="020B0604020202020204" pitchFamily="34" charset="0"/>
              <a:buChar char="•"/>
            </a:pPr>
            <a:endParaRPr lang="en-US" sz="2400" dirty="0"/>
          </a:p>
          <a:p>
            <a:pPr marL="342900" indent="-342900">
              <a:buClr>
                <a:schemeClr val="accent1"/>
              </a:buClr>
              <a:buFont typeface="Arial" panose="020B0604020202020204" pitchFamily="34" charset="0"/>
              <a:buChar char="•"/>
            </a:pPr>
            <a:r>
              <a:rPr lang="en-US" sz="2400" dirty="0"/>
              <a:t>Usually a gathering of bishops</a:t>
            </a:r>
          </a:p>
          <a:p>
            <a:pPr marL="342900" indent="-342900">
              <a:buClr>
                <a:schemeClr val="accent1"/>
              </a:buClr>
              <a:buFont typeface="Arial" panose="020B0604020202020204" pitchFamily="34" charset="0"/>
              <a:buChar char="•"/>
            </a:pPr>
            <a:r>
              <a:rPr lang="en-US" sz="2400" dirty="0"/>
              <a:t>Focus on specific church issue</a:t>
            </a:r>
          </a:p>
          <a:p>
            <a:endParaRPr lang="en-US" sz="2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10"/>
          <p:cNvSpPr txBox="1">
            <a:spLocks noGrp="1"/>
          </p:cNvSpPr>
          <p:nvPr>
            <p:ph type="sldNum" idx="12"/>
          </p:nvPr>
        </p:nvSpPr>
        <p:spPr>
          <a:xfrm>
            <a:off x="8527200" y="4685836"/>
            <a:ext cx="548700" cy="3387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800"/>
              <a:buNone/>
            </a:pPr>
            <a:fld id="{00000000-1234-1234-1234-123412341234}" type="slidenum">
              <a:rPr lang="es-ES"/>
              <a:t>7</a:t>
            </a:fld>
            <a:endParaRPr/>
          </a:p>
        </p:txBody>
      </p:sp>
      <p:sp>
        <p:nvSpPr>
          <p:cNvPr id="4" name="Title 1">
            <a:extLst>
              <a:ext uri="{FF2B5EF4-FFF2-40B4-BE49-F238E27FC236}">
                <a16:creationId xmlns:a16="http://schemas.microsoft.com/office/drawing/2014/main" id="{8AE30645-8BE6-440F-A84F-78BEE71BE2DE}"/>
              </a:ext>
            </a:extLst>
          </p:cNvPr>
          <p:cNvSpPr txBox="1">
            <a:spLocks/>
          </p:cNvSpPr>
          <p:nvPr/>
        </p:nvSpPr>
        <p:spPr>
          <a:xfrm>
            <a:off x="2398941" y="281958"/>
            <a:ext cx="4864131" cy="897006"/>
          </a:xfrm>
          <a:prstGeom prst="rect">
            <a:avLst/>
          </a:prstGeom>
        </p:spPr>
        <p:txBody>
          <a:bodyPr>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sz="2800" b="1" dirty="0">
                <a:solidFill>
                  <a:schemeClr val="accent1"/>
                </a:solidFill>
                <a:latin typeface="+mn-lt"/>
              </a:rPr>
              <a:t>What is a Synod?, cont’d.</a:t>
            </a:r>
            <a:endParaRPr lang="en-CA" sz="2800" b="1" dirty="0">
              <a:solidFill>
                <a:schemeClr val="accent1"/>
              </a:solidFill>
            </a:endParaRPr>
          </a:p>
        </p:txBody>
      </p:sp>
      <p:sp>
        <p:nvSpPr>
          <p:cNvPr id="2" name="TextBox 1">
            <a:extLst>
              <a:ext uri="{FF2B5EF4-FFF2-40B4-BE49-F238E27FC236}">
                <a16:creationId xmlns:a16="http://schemas.microsoft.com/office/drawing/2014/main" id="{CA79B351-1200-0541-9F94-6648DBF9337F}"/>
              </a:ext>
            </a:extLst>
          </p:cNvPr>
          <p:cNvSpPr txBox="1"/>
          <p:nvPr/>
        </p:nvSpPr>
        <p:spPr>
          <a:xfrm>
            <a:off x="4467730" y="788428"/>
            <a:ext cx="4072171" cy="3046988"/>
          </a:xfrm>
          <a:prstGeom prst="rect">
            <a:avLst/>
          </a:prstGeom>
          <a:noFill/>
        </p:spPr>
        <p:txBody>
          <a:bodyPr wrap="square" rtlCol="0">
            <a:spAutoFit/>
          </a:bodyPr>
          <a:lstStyle/>
          <a:p>
            <a:pPr algn="ctr"/>
            <a:r>
              <a:rPr lang="en-US" sz="2400" dirty="0"/>
              <a:t>	</a:t>
            </a:r>
          </a:p>
          <a:p>
            <a:pPr algn="ctr"/>
            <a:r>
              <a:rPr lang="en-US" sz="2400" dirty="0"/>
              <a:t>This Synod is different:</a:t>
            </a:r>
          </a:p>
          <a:p>
            <a:pPr algn="ctr"/>
            <a:r>
              <a:rPr lang="en-US" sz="2400" u="sng" dirty="0"/>
              <a:t>all</a:t>
            </a:r>
            <a:r>
              <a:rPr lang="en-US" sz="2400" dirty="0"/>
              <a:t> God’s people are invited, including…</a:t>
            </a:r>
          </a:p>
          <a:p>
            <a:pPr algn="ctr"/>
            <a:endParaRPr lang="en-US" sz="2400" dirty="0"/>
          </a:p>
          <a:p>
            <a:pPr marL="342900" indent="-342900">
              <a:buClr>
                <a:schemeClr val="accent1"/>
              </a:buClr>
              <a:buFont typeface="Arial" panose="020B0604020202020204" pitchFamily="34" charset="0"/>
              <a:buChar char="•"/>
            </a:pPr>
            <a:r>
              <a:rPr lang="en-US" sz="2400" dirty="0"/>
              <a:t>the poor</a:t>
            </a:r>
          </a:p>
          <a:p>
            <a:pPr marL="342900" indent="-342900">
              <a:buClr>
                <a:schemeClr val="accent1"/>
              </a:buClr>
              <a:buFont typeface="Arial" panose="020B0604020202020204" pitchFamily="34" charset="0"/>
              <a:buChar char="•"/>
            </a:pPr>
            <a:r>
              <a:rPr lang="en-US" sz="2400" dirty="0"/>
              <a:t>the marginalized</a:t>
            </a:r>
          </a:p>
          <a:p>
            <a:pPr marL="342900" indent="-342900">
              <a:buClr>
                <a:schemeClr val="accent1"/>
              </a:buClr>
              <a:buFont typeface="Arial" panose="020B0604020202020204" pitchFamily="34" charset="0"/>
              <a:buChar char="•"/>
            </a:pPr>
            <a:r>
              <a:rPr lang="en-US" sz="2400" dirty="0"/>
              <a:t>the vulnerable</a:t>
            </a:r>
          </a:p>
        </p:txBody>
      </p:sp>
      <p:pic>
        <p:nvPicPr>
          <p:cNvPr id="6" name="Google Shape;187;p10" descr="C:\Users\nathalie.becquart\Desktop\Synodes\Photos synode\IMG-20181016-WA0000.jpg">
            <a:extLst>
              <a:ext uri="{FF2B5EF4-FFF2-40B4-BE49-F238E27FC236}">
                <a16:creationId xmlns:a16="http://schemas.microsoft.com/office/drawing/2014/main" id="{24483702-3FDB-4824-BC09-2D7C03CEDC04}"/>
              </a:ext>
            </a:extLst>
          </p:cNvPr>
          <p:cNvPicPr preferRelativeResize="0"/>
          <p:nvPr/>
        </p:nvPicPr>
        <p:blipFill rotWithShape="1">
          <a:blip r:embed="rId3">
            <a:alphaModFix/>
          </a:blip>
          <a:srcRect/>
          <a:stretch/>
        </p:blipFill>
        <p:spPr>
          <a:xfrm>
            <a:off x="660624" y="1042345"/>
            <a:ext cx="3652371" cy="2793071"/>
          </a:xfrm>
          <a:prstGeom prst="rect">
            <a:avLst/>
          </a:prstGeom>
          <a:noFill/>
          <a:ln>
            <a:noFill/>
          </a:ln>
        </p:spPr>
      </p:pic>
      <p:sp>
        <p:nvSpPr>
          <p:cNvPr id="7" name="Rectangle 6">
            <a:extLst>
              <a:ext uri="{FF2B5EF4-FFF2-40B4-BE49-F238E27FC236}">
                <a16:creationId xmlns:a16="http://schemas.microsoft.com/office/drawing/2014/main" id="{8C65FD30-79B8-41B9-9D1C-FB3A7D1055D8}"/>
              </a:ext>
            </a:extLst>
          </p:cNvPr>
          <p:cNvSpPr/>
          <p:nvPr/>
        </p:nvSpPr>
        <p:spPr>
          <a:xfrm>
            <a:off x="80682" y="4105835"/>
            <a:ext cx="995083" cy="103766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TextBox 2">
            <a:extLst>
              <a:ext uri="{FF2B5EF4-FFF2-40B4-BE49-F238E27FC236}">
                <a16:creationId xmlns:a16="http://schemas.microsoft.com/office/drawing/2014/main" id="{4920D7F9-E005-4A1D-8AB4-B1B7F763E391}"/>
              </a:ext>
            </a:extLst>
          </p:cNvPr>
          <p:cNvSpPr txBox="1"/>
          <p:nvPr/>
        </p:nvSpPr>
        <p:spPr>
          <a:xfrm>
            <a:off x="-127857" y="4077219"/>
            <a:ext cx="9191175" cy="830997"/>
          </a:xfrm>
          <a:prstGeom prst="rect">
            <a:avLst/>
          </a:prstGeom>
          <a:noFill/>
        </p:spPr>
        <p:txBody>
          <a:bodyPr wrap="square" rtlCol="0">
            <a:spAutoFit/>
          </a:bodyPr>
          <a:lstStyle/>
          <a:p>
            <a:pPr algn="ctr"/>
            <a:r>
              <a:rPr lang="en-CA" sz="2400" b="1" dirty="0"/>
              <a:t>Though different, this Synod is still a part </a:t>
            </a:r>
          </a:p>
          <a:p>
            <a:pPr algn="ctr"/>
            <a:r>
              <a:rPr lang="en-CA" sz="2400" b="1" dirty="0"/>
              <a:t>of Church tradition and history! </a:t>
            </a:r>
          </a:p>
        </p:txBody>
      </p:sp>
    </p:spTree>
    <p:extLst>
      <p:ext uri="{BB962C8B-B14F-4D97-AF65-F5344CB8AC3E}">
        <p14:creationId xmlns:p14="http://schemas.microsoft.com/office/powerpoint/2010/main" val="31885191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5" name="Google Shape;135;p3"/>
          <p:cNvSpPr txBox="1">
            <a:spLocks noGrp="1"/>
          </p:cNvSpPr>
          <p:nvPr>
            <p:ph type="sldNum" idx="12"/>
          </p:nvPr>
        </p:nvSpPr>
        <p:spPr>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800"/>
              <a:buNone/>
            </a:pPr>
            <a:fld id="{00000000-1234-1234-1234-123412341234}" type="slidenum">
              <a:rPr lang="es-ES"/>
              <a:t>8</a:t>
            </a:fld>
            <a:endParaRPr/>
          </a:p>
        </p:txBody>
      </p:sp>
      <p:pic>
        <p:nvPicPr>
          <p:cNvPr id="136" name="Google Shape;136;p3" descr="Bishops, young people walk to St. Peter's on pilgrimage of faith | Angelus  News"/>
          <p:cNvPicPr preferRelativeResize="0"/>
          <p:nvPr/>
        </p:nvPicPr>
        <p:blipFill rotWithShape="1">
          <a:blip r:embed="rId3">
            <a:alphaModFix/>
          </a:blip>
          <a:srcRect l="-1047" r="235"/>
          <a:stretch/>
        </p:blipFill>
        <p:spPr>
          <a:xfrm>
            <a:off x="483476" y="857075"/>
            <a:ext cx="4088524" cy="2755732"/>
          </a:xfrm>
          <a:prstGeom prst="rect">
            <a:avLst/>
          </a:prstGeom>
          <a:noFill/>
          <a:ln>
            <a:noFill/>
          </a:ln>
        </p:spPr>
      </p:pic>
      <p:sp>
        <p:nvSpPr>
          <p:cNvPr id="6" name="Title 1">
            <a:extLst>
              <a:ext uri="{FF2B5EF4-FFF2-40B4-BE49-F238E27FC236}">
                <a16:creationId xmlns:a16="http://schemas.microsoft.com/office/drawing/2014/main" id="{742F3C7B-35A0-4023-9610-4E3A5949CB51}"/>
              </a:ext>
            </a:extLst>
          </p:cNvPr>
          <p:cNvSpPr txBox="1">
            <a:spLocks/>
          </p:cNvSpPr>
          <p:nvPr/>
        </p:nvSpPr>
        <p:spPr>
          <a:xfrm>
            <a:off x="4865077" y="492364"/>
            <a:ext cx="3662123" cy="526065"/>
          </a:xfrm>
          <a:prstGeom prst="rect">
            <a:avLst/>
          </a:prstGeom>
        </p:spPr>
        <p:txBody>
          <a:bodyPr>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sz="2800" b="1" dirty="0">
                <a:solidFill>
                  <a:schemeClr val="accent1"/>
                </a:solidFill>
                <a:latin typeface="+mn-lt"/>
              </a:rPr>
              <a:t>What is Synodality? </a:t>
            </a:r>
            <a:endParaRPr lang="en-CA" sz="2800" b="1" dirty="0">
              <a:solidFill>
                <a:schemeClr val="accent1"/>
              </a:solidFill>
            </a:endParaRPr>
          </a:p>
        </p:txBody>
      </p:sp>
      <p:sp>
        <p:nvSpPr>
          <p:cNvPr id="2" name="Speech Bubble: Rectangle with Corners Rounded 1">
            <a:extLst>
              <a:ext uri="{FF2B5EF4-FFF2-40B4-BE49-F238E27FC236}">
                <a16:creationId xmlns:a16="http://schemas.microsoft.com/office/drawing/2014/main" id="{32D69866-D2C6-4D75-A717-6063DE68B7A5}"/>
              </a:ext>
            </a:extLst>
          </p:cNvPr>
          <p:cNvSpPr/>
          <p:nvPr/>
        </p:nvSpPr>
        <p:spPr>
          <a:xfrm>
            <a:off x="4815672" y="1312202"/>
            <a:ext cx="4023575" cy="1908175"/>
          </a:xfrm>
          <a:prstGeom prst="wedgeRoundRectCallou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52400" lvl="0" indent="0" algn="l" rtl="0">
              <a:lnSpc>
                <a:spcPct val="115000"/>
              </a:lnSpc>
              <a:spcBef>
                <a:spcPts val="0"/>
              </a:spcBef>
              <a:spcAft>
                <a:spcPts val="0"/>
              </a:spcAft>
              <a:buSzPts val="1200"/>
              <a:buNone/>
            </a:pPr>
            <a:r>
              <a:rPr lang="en-US" sz="1600" b="1" dirty="0">
                <a:solidFill>
                  <a:schemeClr val="tx1"/>
                </a:solidFill>
                <a:latin typeface="Avenir"/>
                <a:ea typeface="Avenir"/>
                <a:cs typeface="Avenir"/>
                <a:sym typeface="Avenir"/>
              </a:rPr>
              <a:t>“Synodality is the way of being the Church today according to the will of God, in a dynamic of discerning and listening together to the voice of the Holy Spirit.” </a:t>
            </a:r>
            <a:endParaRPr lang="en-US" sz="1600" dirty="0">
              <a:solidFill>
                <a:schemeClr val="tx1"/>
              </a:solidFill>
            </a:endParaRPr>
          </a:p>
        </p:txBody>
      </p:sp>
      <p:sp>
        <p:nvSpPr>
          <p:cNvPr id="9" name="TextBox 8">
            <a:extLst>
              <a:ext uri="{FF2B5EF4-FFF2-40B4-BE49-F238E27FC236}">
                <a16:creationId xmlns:a16="http://schemas.microsoft.com/office/drawing/2014/main" id="{3BBD7618-C8A5-4622-BBDC-EB09F006D3A4}"/>
              </a:ext>
            </a:extLst>
          </p:cNvPr>
          <p:cNvSpPr txBox="1"/>
          <p:nvPr/>
        </p:nvSpPr>
        <p:spPr>
          <a:xfrm>
            <a:off x="6076944" y="3348533"/>
            <a:ext cx="1629873" cy="318998"/>
          </a:xfrm>
          <a:prstGeom prst="rect">
            <a:avLst/>
          </a:prstGeom>
          <a:noFill/>
        </p:spPr>
        <p:txBody>
          <a:bodyPr wrap="square">
            <a:spAutoFit/>
          </a:bodyPr>
          <a:lstStyle/>
          <a:p>
            <a:pPr marL="152400" lvl="0" indent="0" algn="r" rtl="0">
              <a:lnSpc>
                <a:spcPct val="115000"/>
              </a:lnSpc>
              <a:spcBef>
                <a:spcPts val="0"/>
              </a:spcBef>
              <a:spcAft>
                <a:spcPts val="0"/>
              </a:spcAft>
              <a:buSzPts val="1200"/>
              <a:buNone/>
            </a:pPr>
            <a:r>
              <a:rPr lang="es-ES" sz="1400" b="1" dirty="0">
                <a:latin typeface="+mj-lt"/>
                <a:ea typeface="Avenir"/>
                <a:cs typeface="Avenir"/>
                <a:sym typeface="Avenir"/>
              </a:rPr>
              <a:t>Pope Francis</a:t>
            </a:r>
            <a:endParaRPr lang="es-ES" b="1" dirty="0">
              <a:latin typeface="+mj-lt"/>
            </a:endParaRPr>
          </a:p>
        </p:txBody>
      </p:sp>
      <p:sp>
        <p:nvSpPr>
          <p:cNvPr id="5" name="TextBox 4">
            <a:extLst>
              <a:ext uri="{FF2B5EF4-FFF2-40B4-BE49-F238E27FC236}">
                <a16:creationId xmlns:a16="http://schemas.microsoft.com/office/drawing/2014/main" id="{F5EDF30E-9985-4868-8256-C33B4F2E3894}"/>
              </a:ext>
            </a:extLst>
          </p:cNvPr>
          <p:cNvSpPr txBox="1"/>
          <p:nvPr/>
        </p:nvSpPr>
        <p:spPr>
          <a:xfrm>
            <a:off x="1597106" y="3589290"/>
            <a:ext cx="2254102" cy="318998"/>
          </a:xfrm>
          <a:prstGeom prst="rect">
            <a:avLst/>
          </a:prstGeom>
          <a:noFill/>
        </p:spPr>
        <p:txBody>
          <a:bodyPr wrap="square" rtlCol="0">
            <a:spAutoFit/>
          </a:bodyPr>
          <a:lstStyle/>
          <a:p>
            <a:r>
              <a:rPr lang="en-US" sz="1400" b="1" i="0" u="none" strike="noStrike" cap="none" dirty="0">
                <a:solidFill>
                  <a:srgbClr val="333333"/>
                </a:solidFill>
                <a:effectLst/>
                <a:latin typeface="Arial"/>
                <a:ea typeface="Arial"/>
                <a:cs typeface="Arial"/>
                <a:sym typeface="Arial"/>
              </a:rPr>
              <a:t>“Journey together” </a:t>
            </a:r>
            <a:endParaRPr lang="en-C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pic>
        <p:nvPicPr>
          <p:cNvPr id="178" name="Google Shape;178;p9" descr="Screen Shot 2021-09-09 at 7.33.40 PM.png"/>
          <p:cNvPicPr preferRelativeResize="0"/>
          <p:nvPr/>
        </p:nvPicPr>
        <p:blipFill rotWithShape="1">
          <a:blip r:embed="rId3">
            <a:alphaModFix/>
          </a:blip>
          <a:srcRect/>
          <a:stretch/>
        </p:blipFill>
        <p:spPr>
          <a:xfrm>
            <a:off x="4399669" y="412865"/>
            <a:ext cx="4567598" cy="3976624"/>
          </a:xfrm>
          <a:prstGeom prst="rect">
            <a:avLst/>
          </a:prstGeom>
          <a:noFill/>
          <a:ln>
            <a:noFill/>
          </a:ln>
        </p:spPr>
      </p:pic>
      <p:sp>
        <p:nvSpPr>
          <p:cNvPr id="179" name="Google Shape;179;p9"/>
          <p:cNvSpPr txBox="1">
            <a:spLocks noGrp="1"/>
          </p:cNvSpPr>
          <p:nvPr>
            <p:ph type="body" idx="1"/>
          </p:nvPr>
        </p:nvSpPr>
        <p:spPr>
          <a:xfrm>
            <a:off x="254000" y="281354"/>
            <a:ext cx="4368800" cy="4037428"/>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Clr>
                <a:schemeClr val="dk1"/>
              </a:buClr>
              <a:buSzPts val="1100"/>
              <a:buFont typeface="Arial"/>
              <a:buNone/>
            </a:pPr>
            <a:r>
              <a:rPr lang="es-ES" sz="3000" b="1" dirty="0" err="1">
                <a:solidFill>
                  <a:srgbClr val="AACF53"/>
                </a:solidFill>
                <a:latin typeface="+mn-lt"/>
                <a:ea typeface="Avenir"/>
                <a:cs typeface="Avenir"/>
                <a:sym typeface="Avenir"/>
              </a:rPr>
              <a:t>Communion</a:t>
            </a:r>
            <a:r>
              <a:rPr lang="es-ES" sz="3000" b="1" dirty="0">
                <a:solidFill>
                  <a:schemeClr val="dk1"/>
                </a:solidFill>
                <a:latin typeface="+mn-lt"/>
                <a:ea typeface="Avenir"/>
                <a:cs typeface="Avenir"/>
                <a:sym typeface="Avenir"/>
              </a:rPr>
              <a:t>, </a:t>
            </a:r>
            <a:r>
              <a:rPr lang="es-ES" sz="3000" b="1" dirty="0" err="1">
                <a:solidFill>
                  <a:srgbClr val="00B0B6"/>
                </a:solidFill>
                <a:latin typeface="+mn-lt"/>
                <a:ea typeface="Avenir"/>
                <a:cs typeface="Avenir"/>
                <a:sym typeface="Avenir"/>
              </a:rPr>
              <a:t>Participation</a:t>
            </a:r>
            <a:r>
              <a:rPr lang="es-ES" sz="3000" b="1" dirty="0">
                <a:solidFill>
                  <a:schemeClr val="dk1"/>
                </a:solidFill>
                <a:latin typeface="+mn-lt"/>
                <a:ea typeface="Avenir"/>
                <a:cs typeface="Avenir"/>
                <a:sym typeface="Avenir"/>
              </a:rPr>
              <a:t> </a:t>
            </a:r>
            <a:br>
              <a:rPr lang="es-ES" sz="3000" b="1" dirty="0">
                <a:solidFill>
                  <a:schemeClr val="dk1"/>
                </a:solidFill>
                <a:latin typeface="+mn-lt"/>
                <a:ea typeface="Avenir"/>
                <a:cs typeface="Avenir"/>
                <a:sym typeface="Avenir"/>
              </a:rPr>
            </a:br>
            <a:r>
              <a:rPr lang="es-ES" sz="3000" b="1" dirty="0">
                <a:solidFill>
                  <a:schemeClr val="dk1"/>
                </a:solidFill>
                <a:latin typeface="+mn-lt"/>
                <a:ea typeface="Avenir"/>
                <a:cs typeface="Avenir"/>
                <a:sym typeface="Avenir"/>
              </a:rPr>
              <a:t>and </a:t>
            </a:r>
            <a:r>
              <a:rPr lang="es-ES" sz="3000" b="1" dirty="0" err="1">
                <a:solidFill>
                  <a:srgbClr val="AF1548"/>
                </a:solidFill>
                <a:latin typeface="+mn-lt"/>
                <a:ea typeface="Avenir"/>
                <a:cs typeface="Avenir"/>
                <a:sym typeface="Avenir"/>
              </a:rPr>
              <a:t>Mission</a:t>
            </a:r>
            <a:r>
              <a:rPr lang="es-ES" sz="3000" b="1" dirty="0">
                <a:solidFill>
                  <a:schemeClr val="dk1"/>
                </a:solidFill>
                <a:latin typeface="+mn-lt"/>
                <a:ea typeface="Avenir"/>
                <a:cs typeface="Avenir"/>
                <a:sym typeface="Avenir"/>
              </a:rPr>
              <a:t> </a:t>
            </a:r>
            <a:endParaRPr dirty="0">
              <a:latin typeface="+mn-lt"/>
            </a:endParaRPr>
          </a:p>
          <a:p>
            <a:pPr marL="0" lvl="0" indent="0" algn="ctr" rtl="0">
              <a:lnSpc>
                <a:spcPct val="115000"/>
              </a:lnSpc>
              <a:spcBef>
                <a:spcPts val="0"/>
              </a:spcBef>
              <a:spcAft>
                <a:spcPts val="0"/>
              </a:spcAft>
              <a:buClr>
                <a:schemeClr val="dk1"/>
              </a:buClr>
              <a:buSzPts val="1100"/>
              <a:buFont typeface="Arial"/>
              <a:buNone/>
            </a:pPr>
            <a:r>
              <a:rPr lang="es-ES" sz="3000" dirty="0">
                <a:solidFill>
                  <a:schemeClr val="dk1"/>
                </a:solidFill>
                <a:latin typeface="+mn-lt"/>
                <a:ea typeface="Avenir"/>
                <a:cs typeface="Avenir"/>
                <a:sym typeface="Avenir"/>
              </a:rPr>
              <a:t>– </a:t>
            </a:r>
            <a:br>
              <a:rPr lang="es-ES" sz="3000" dirty="0">
                <a:solidFill>
                  <a:schemeClr val="dk1"/>
                </a:solidFill>
                <a:latin typeface="+mn-lt"/>
                <a:ea typeface="Avenir"/>
                <a:cs typeface="Avenir"/>
                <a:sym typeface="Avenir"/>
              </a:rPr>
            </a:br>
            <a:r>
              <a:rPr lang="es-ES" sz="3000" dirty="0">
                <a:solidFill>
                  <a:schemeClr val="dk1"/>
                </a:solidFill>
                <a:latin typeface="+mn-lt"/>
                <a:ea typeface="Avenir"/>
                <a:cs typeface="Avenir"/>
                <a:sym typeface="Avenir"/>
              </a:rPr>
              <a:t>3 indispensable </a:t>
            </a:r>
            <a:r>
              <a:rPr lang="es-ES" sz="3000" dirty="0" err="1">
                <a:solidFill>
                  <a:schemeClr val="dk1"/>
                </a:solidFill>
                <a:latin typeface="+mn-lt"/>
                <a:ea typeface="Avenir"/>
                <a:cs typeface="Avenir"/>
                <a:sym typeface="Avenir"/>
              </a:rPr>
              <a:t>keys</a:t>
            </a:r>
            <a:r>
              <a:rPr lang="es-ES" sz="3000" dirty="0">
                <a:solidFill>
                  <a:schemeClr val="dk1"/>
                </a:solidFill>
                <a:latin typeface="+mn-lt"/>
                <a:ea typeface="Avenir"/>
                <a:cs typeface="Avenir"/>
                <a:sym typeface="Avenir"/>
              </a:rPr>
              <a:t> </a:t>
            </a:r>
            <a:endParaRPr dirty="0">
              <a:latin typeface="+mn-lt"/>
            </a:endParaRPr>
          </a:p>
          <a:p>
            <a:pPr marL="0" lvl="0" indent="0" algn="ctr" rtl="0">
              <a:lnSpc>
                <a:spcPct val="115000"/>
              </a:lnSpc>
              <a:spcBef>
                <a:spcPts val="0"/>
              </a:spcBef>
              <a:spcAft>
                <a:spcPts val="0"/>
              </a:spcAft>
              <a:buClr>
                <a:schemeClr val="dk1"/>
              </a:buClr>
              <a:buSzPts val="1100"/>
              <a:buFont typeface="Arial"/>
              <a:buNone/>
            </a:pPr>
            <a:r>
              <a:rPr lang="es-ES" sz="3000" dirty="0">
                <a:solidFill>
                  <a:schemeClr val="dk1"/>
                </a:solidFill>
                <a:latin typeface="+mn-lt"/>
                <a:ea typeface="Avenir"/>
                <a:cs typeface="Avenir"/>
                <a:sym typeface="Avenir"/>
              </a:rPr>
              <a:t>at the </a:t>
            </a:r>
            <a:r>
              <a:rPr lang="es-ES" sz="3000" dirty="0" err="1">
                <a:solidFill>
                  <a:schemeClr val="dk1"/>
                </a:solidFill>
                <a:latin typeface="+mn-lt"/>
                <a:ea typeface="Avenir"/>
                <a:cs typeface="Avenir"/>
                <a:sym typeface="Avenir"/>
              </a:rPr>
              <a:t>heart</a:t>
            </a:r>
            <a:r>
              <a:rPr lang="es-ES" sz="3000" dirty="0">
                <a:solidFill>
                  <a:schemeClr val="dk1"/>
                </a:solidFill>
                <a:latin typeface="+mn-lt"/>
                <a:ea typeface="Avenir"/>
                <a:cs typeface="Avenir"/>
                <a:sym typeface="Avenir"/>
              </a:rPr>
              <a:t> </a:t>
            </a:r>
            <a:br>
              <a:rPr lang="es-ES" sz="3000" dirty="0">
                <a:solidFill>
                  <a:schemeClr val="dk1"/>
                </a:solidFill>
                <a:latin typeface="+mn-lt"/>
                <a:ea typeface="Avenir"/>
                <a:cs typeface="Avenir"/>
                <a:sym typeface="Avenir"/>
              </a:rPr>
            </a:br>
            <a:r>
              <a:rPr lang="es-ES" sz="3000" dirty="0">
                <a:solidFill>
                  <a:schemeClr val="dk1"/>
                </a:solidFill>
                <a:latin typeface="+mn-lt"/>
                <a:ea typeface="Avenir"/>
                <a:cs typeface="Avenir"/>
                <a:sym typeface="Avenir"/>
              </a:rPr>
              <a:t>of a </a:t>
            </a:r>
            <a:r>
              <a:rPr lang="es-ES" sz="3000" dirty="0" err="1">
                <a:solidFill>
                  <a:schemeClr val="dk1"/>
                </a:solidFill>
                <a:latin typeface="+mn-lt"/>
                <a:ea typeface="Avenir"/>
                <a:cs typeface="Avenir"/>
                <a:sym typeface="Avenir"/>
              </a:rPr>
              <a:t>Synodal</a:t>
            </a:r>
            <a:r>
              <a:rPr lang="es-ES" sz="3000" dirty="0">
                <a:solidFill>
                  <a:schemeClr val="dk1"/>
                </a:solidFill>
                <a:latin typeface="+mn-lt"/>
                <a:ea typeface="Avenir"/>
                <a:cs typeface="Avenir"/>
                <a:sym typeface="Avenir"/>
              </a:rPr>
              <a:t> Church</a:t>
            </a:r>
            <a:endParaRPr sz="3000" dirty="0">
              <a:latin typeface="+mn-lt"/>
              <a:ea typeface="Avenir"/>
              <a:cs typeface="Avenir"/>
              <a:sym typeface="Avenir"/>
            </a:endParaRPr>
          </a:p>
        </p:txBody>
      </p:sp>
      <p:sp>
        <p:nvSpPr>
          <p:cNvPr id="180" name="Google Shape;180;p9"/>
          <p:cNvSpPr txBox="1">
            <a:spLocks noGrp="1"/>
          </p:cNvSpPr>
          <p:nvPr>
            <p:ph type="sldNum" idx="12"/>
          </p:nvPr>
        </p:nvSpPr>
        <p:spPr>
          <a:xfrm>
            <a:off x="8527200" y="4685836"/>
            <a:ext cx="548700" cy="3387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800"/>
              <a:buNone/>
            </a:pPr>
            <a:fld id="{00000000-1234-1234-1234-123412341234}" type="slidenum">
              <a:rPr lang="es-ES"/>
              <a:t>9</a:t>
            </a:fld>
            <a:endParaRPr/>
          </a:p>
        </p:txBody>
      </p:sp>
      <p:cxnSp>
        <p:nvCxnSpPr>
          <p:cNvPr id="181" name="Google Shape;181;p9"/>
          <p:cNvCxnSpPr/>
          <p:nvPr/>
        </p:nvCxnSpPr>
        <p:spPr>
          <a:xfrm>
            <a:off x="1193493" y="4460196"/>
            <a:ext cx="2278800" cy="0"/>
          </a:xfrm>
          <a:prstGeom prst="straightConnector1">
            <a:avLst/>
          </a:prstGeom>
          <a:noFill/>
          <a:ln w="28575" cap="flat" cmpd="sng">
            <a:solidFill>
              <a:srgbClr val="DE8F32"/>
            </a:solidFill>
            <a:prstDash val="dot"/>
            <a:round/>
            <a:headEnd type="none" w="sm" len="sm"/>
            <a:tailEnd type="none" w="sm" len="sm"/>
          </a:ln>
        </p:spPr>
      </p:cxnSp>
      <p:sp>
        <p:nvSpPr>
          <p:cNvPr id="6" name="Rectangle 5">
            <a:extLst>
              <a:ext uri="{FF2B5EF4-FFF2-40B4-BE49-F238E27FC236}">
                <a16:creationId xmlns:a16="http://schemas.microsoft.com/office/drawing/2014/main" id="{E09D6BF0-98F5-4947-B893-B52AD1763F05}"/>
              </a:ext>
            </a:extLst>
          </p:cNvPr>
          <p:cNvSpPr/>
          <p:nvPr/>
        </p:nvSpPr>
        <p:spPr>
          <a:xfrm>
            <a:off x="80682" y="4105835"/>
            <a:ext cx="995083" cy="103766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10"/>
          <p:cNvSpPr txBox="1">
            <a:spLocks noGrp="1"/>
          </p:cNvSpPr>
          <p:nvPr>
            <p:ph type="sldNum" idx="12"/>
          </p:nvPr>
        </p:nvSpPr>
        <p:spPr>
          <a:xfrm>
            <a:off x="8527200" y="4685836"/>
            <a:ext cx="548700" cy="3387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800"/>
              <a:buNone/>
            </a:pPr>
            <a:fld id="{00000000-1234-1234-1234-123412341234}" type="slidenum">
              <a:rPr lang="es-ES"/>
              <a:t>10</a:t>
            </a:fld>
            <a:endParaRPr/>
          </a:p>
        </p:txBody>
      </p:sp>
      <p:sp>
        <p:nvSpPr>
          <p:cNvPr id="4" name="Title 1">
            <a:extLst>
              <a:ext uri="{FF2B5EF4-FFF2-40B4-BE49-F238E27FC236}">
                <a16:creationId xmlns:a16="http://schemas.microsoft.com/office/drawing/2014/main" id="{8AE30645-8BE6-440F-A84F-78BEE71BE2DE}"/>
              </a:ext>
            </a:extLst>
          </p:cNvPr>
          <p:cNvSpPr txBox="1">
            <a:spLocks/>
          </p:cNvSpPr>
          <p:nvPr/>
        </p:nvSpPr>
        <p:spPr>
          <a:xfrm>
            <a:off x="1689588" y="195247"/>
            <a:ext cx="5449765" cy="572700"/>
          </a:xfrm>
          <a:prstGeom prst="rect">
            <a:avLst/>
          </a:prstGeom>
        </p:spPr>
        <p:txBody>
          <a:bodyPr>
            <a:normAutofit fontScale="975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2800" b="1" dirty="0">
                <a:solidFill>
                  <a:schemeClr val="accent1"/>
                </a:solidFill>
                <a:latin typeface="+mn-lt"/>
              </a:rPr>
              <a:t>Objectives of the Synod (</a:t>
            </a:r>
            <a:r>
              <a:rPr lang="en-US" sz="2900" b="1" dirty="0">
                <a:solidFill>
                  <a:schemeClr val="accent1"/>
                </a:solidFill>
                <a:latin typeface="+mn-lt"/>
              </a:rPr>
              <a:t>PD, 2) </a:t>
            </a:r>
            <a:endParaRPr lang="en-CA" sz="2900" b="1" dirty="0">
              <a:solidFill>
                <a:schemeClr val="accent1"/>
              </a:solidFill>
            </a:endParaRPr>
          </a:p>
        </p:txBody>
      </p:sp>
      <p:sp>
        <p:nvSpPr>
          <p:cNvPr id="8" name="Rectangle 7">
            <a:extLst>
              <a:ext uri="{FF2B5EF4-FFF2-40B4-BE49-F238E27FC236}">
                <a16:creationId xmlns:a16="http://schemas.microsoft.com/office/drawing/2014/main" id="{684DE57D-4817-4FC1-B610-A8CFC03AD0A0}"/>
              </a:ext>
            </a:extLst>
          </p:cNvPr>
          <p:cNvSpPr/>
          <p:nvPr/>
        </p:nvSpPr>
        <p:spPr>
          <a:xfrm>
            <a:off x="80682" y="4105835"/>
            <a:ext cx="995083" cy="103766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6" name="Picture 5" descr="Map&#10;&#10;Description automatically generated with medium confidence">
            <a:extLst>
              <a:ext uri="{FF2B5EF4-FFF2-40B4-BE49-F238E27FC236}">
                <a16:creationId xmlns:a16="http://schemas.microsoft.com/office/drawing/2014/main" id="{BDDBEFE7-E4A0-4936-868C-8265D08E7154}"/>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65147" y="876508"/>
            <a:ext cx="3835135" cy="3872081"/>
          </a:xfrm>
          <a:prstGeom prst="rect">
            <a:avLst/>
          </a:prstGeom>
        </p:spPr>
      </p:pic>
      <p:sp>
        <p:nvSpPr>
          <p:cNvPr id="2" name="TextBox 1">
            <a:extLst>
              <a:ext uri="{FF2B5EF4-FFF2-40B4-BE49-F238E27FC236}">
                <a16:creationId xmlns:a16="http://schemas.microsoft.com/office/drawing/2014/main" id="{11A5B43D-9DB4-8241-BA73-0C007CD879DD}"/>
              </a:ext>
            </a:extLst>
          </p:cNvPr>
          <p:cNvSpPr txBox="1"/>
          <p:nvPr/>
        </p:nvSpPr>
        <p:spPr>
          <a:xfrm>
            <a:off x="5017477" y="876508"/>
            <a:ext cx="3509723" cy="3785652"/>
          </a:xfrm>
          <a:prstGeom prst="rect">
            <a:avLst/>
          </a:prstGeom>
          <a:noFill/>
        </p:spPr>
        <p:txBody>
          <a:bodyPr wrap="square" rtlCol="0">
            <a:spAutoFit/>
          </a:bodyPr>
          <a:lstStyle/>
          <a:p>
            <a:pPr marL="342900" indent="-342900">
              <a:buClr>
                <a:schemeClr val="accent1"/>
              </a:buClr>
              <a:buFont typeface="Arial" panose="020B0604020202020204" pitchFamily="34" charset="0"/>
              <a:buChar char="•"/>
            </a:pPr>
            <a:r>
              <a:rPr lang="en-US" sz="2000" dirty="0"/>
              <a:t>Witness God’s love in history and today</a:t>
            </a:r>
          </a:p>
          <a:p>
            <a:pPr>
              <a:buClr>
                <a:schemeClr val="accent1"/>
              </a:buClr>
            </a:pPr>
            <a:endParaRPr lang="en-US" sz="2000" dirty="0"/>
          </a:p>
          <a:p>
            <a:pPr marL="342900" indent="-342900">
              <a:buClr>
                <a:schemeClr val="accent1"/>
              </a:buClr>
              <a:buFont typeface="Arial" panose="020B0604020202020204" pitchFamily="34" charset="0"/>
              <a:buChar char="•"/>
            </a:pPr>
            <a:r>
              <a:rPr lang="en-US" sz="2000" dirty="0"/>
              <a:t>Opportunity for everyone express themselves &amp; be heard</a:t>
            </a:r>
          </a:p>
          <a:p>
            <a:pPr>
              <a:buClr>
                <a:schemeClr val="accent1"/>
              </a:buClr>
            </a:pPr>
            <a:endParaRPr lang="en-US" sz="2000" dirty="0"/>
          </a:p>
          <a:p>
            <a:pPr marL="342900" indent="-342900">
              <a:buClr>
                <a:schemeClr val="accent1"/>
              </a:buClr>
              <a:buFont typeface="Arial" panose="020B0604020202020204" pitchFamily="34" charset="0"/>
              <a:buChar char="•"/>
            </a:pPr>
            <a:r>
              <a:rPr lang="en-US" sz="2000" dirty="0"/>
              <a:t>Gifts and charisms from Spirit to benefit all</a:t>
            </a:r>
          </a:p>
          <a:p>
            <a:pPr>
              <a:buClr>
                <a:schemeClr val="accent1"/>
              </a:buClr>
            </a:pPr>
            <a:endParaRPr lang="en-US" sz="2000" dirty="0"/>
          </a:p>
          <a:p>
            <a:pPr marL="342900" indent="-342900">
              <a:buClr>
                <a:schemeClr val="accent1"/>
              </a:buClr>
              <a:buFont typeface="Arial" panose="020B0604020202020204" pitchFamily="34" charset="0"/>
              <a:buChar char="•"/>
            </a:pPr>
            <a:r>
              <a:rPr lang="en-US" sz="2000" dirty="0"/>
              <a:t>Proclaim the Gospel to make a better world </a:t>
            </a:r>
          </a:p>
        </p:txBody>
      </p:sp>
    </p:spTree>
    <p:extLst>
      <p:ext uri="{BB962C8B-B14F-4D97-AF65-F5344CB8AC3E}">
        <p14:creationId xmlns:p14="http://schemas.microsoft.com/office/powerpoint/2010/main" val="25810361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1" name="Rectangle 10">
            <a:extLst>
              <a:ext uri="{FF2B5EF4-FFF2-40B4-BE49-F238E27FC236}">
                <a16:creationId xmlns:a16="http://schemas.microsoft.com/office/drawing/2014/main" id="{19020C21-FB15-438B-BC6D-3D88983F8C60}"/>
              </a:ext>
            </a:extLst>
          </p:cNvPr>
          <p:cNvSpPr/>
          <p:nvPr/>
        </p:nvSpPr>
        <p:spPr>
          <a:xfrm>
            <a:off x="80682" y="4105835"/>
            <a:ext cx="995083" cy="103766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6" name="Google Shape;186;p10"/>
          <p:cNvSpPr txBox="1">
            <a:spLocks noGrp="1"/>
          </p:cNvSpPr>
          <p:nvPr>
            <p:ph type="sldNum" idx="12"/>
          </p:nvPr>
        </p:nvSpPr>
        <p:spPr>
          <a:xfrm>
            <a:off x="8527200" y="4685836"/>
            <a:ext cx="548700" cy="3387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800"/>
              <a:buNone/>
            </a:pPr>
            <a:fld id="{00000000-1234-1234-1234-123412341234}" type="slidenum">
              <a:rPr lang="es-ES"/>
              <a:t>11</a:t>
            </a:fld>
            <a:endParaRPr/>
          </a:p>
        </p:txBody>
      </p:sp>
      <p:sp>
        <p:nvSpPr>
          <p:cNvPr id="4" name="Title 1">
            <a:extLst>
              <a:ext uri="{FF2B5EF4-FFF2-40B4-BE49-F238E27FC236}">
                <a16:creationId xmlns:a16="http://schemas.microsoft.com/office/drawing/2014/main" id="{8AE30645-8BE6-440F-A84F-78BEE71BE2DE}"/>
              </a:ext>
            </a:extLst>
          </p:cNvPr>
          <p:cNvSpPr txBox="1">
            <a:spLocks/>
          </p:cNvSpPr>
          <p:nvPr/>
        </p:nvSpPr>
        <p:spPr>
          <a:xfrm>
            <a:off x="686533" y="226873"/>
            <a:ext cx="3914042" cy="1056804"/>
          </a:xfrm>
          <a:prstGeom prst="rect">
            <a:avLst/>
          </a:prstGeom>
        </p:spPr>
        <p:txBody>
          <a:bodyPr>
            <a:normAutofit fontScale="975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sz="2800" b="1" dirty="0">
                <a:solidFill>
                  <a:schemeClr val="accent1"/>
                </a:solidFill>
                <a:latin typeface="+mn-lt"/>
              </a:rPr>
              <a:t>Emphasis on Prayer </a:t>
            </a:r>
          </a:p>
          <a:p>
            <a:pPr algn="ctr"/>
            <a:r>
              <a:rPr lang="en-US" sz="2800" b="1" dirty="0">
                <a:solidFill>
                  <a:schemeClr val="accent1"/>
                </a:solidFill>
                <a:latin typeface="+mn-lt"/>
              </a:rPr>
              <a:t>and Discernment </a:t>
            </a:r>
            <a:endParaRPr lang="en-CA" sz="2800" b="1" dirty="0">
              <a:solidFill>
                <a:schemeClr val="accent1"/>
              </a:solidFill>
            </a:endParaRPr>
          </a:p>
        </p:txBody>
      </p:sp>
      <p:pic>
        <p:nvPicPr>
          <p:cNvPr id="7" name="Google Shape;266;p20">
            <a:extLst>
              <a:ext uri="{FF2B5EF4-FFF2-40B4-BE49-F238E27FC236}">
                <a16:creationId xmlns:a16="http://schemas.microsoft.com/office/drawing/2014/main" id="{50ED24A3-F4CF-4C16-80B3-6F2FEF880EA1}"/>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5145742" y="3109897"/>
            <a:ext cx="1255060" cy="1826559"/>
          </a:xfrm>
          <a:prstGeom prst="rect">
            <a:avLst/>
          </a:prstGeom>
          <a:noFill/>
          <a:ln>
            <a:noFill/>
          </a:ln>
        </p:spPr>
      </p:pic>
      <p:pic>
        <p:nvPicPr>
          <p:cNvPr id="5" name="Picture 4" descr="People talking to each other">
            <a:extLst>
              <a:ext uri="{FF2B5EF4-FFF2-40B4-BE49-F238E27FC236}">
                <a16:creationId xmlns:a16="http://schemas.microsoft.com/office/drawing/2014/main" id="{CAB55A67-4E2D-4CE7-BCCE-9BCFDEA998C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095838" y="603159"/>
            <a:ext cx="3585882" cy="2105810"/>
          </a:xfrm>
          <a:prstGeom prst="rect">
            <a:avLst/>
          </a:prstGeom>
        </p:spPr>
      </p:pic>
      <p:pic>
        <p:nvPicPr>
          <p:cNvPr id="3074" name="Picture 2" descr="Two People Reading Bible while Sitting on a Sofa">
            <a:extLst>
              <a:ext uri="{FF2B5EF4-FFF2-40B4-BE49-F238E27FC236}">
                <a16:creationId xmlns:a16="http://schemas.microsoft.com/office/drawing/2014/main" id="{7469FC8D-C86C-4D83-89A3-C169082E5FCF}"/>
              </a:ext>
            </a:extLst>
          </p:cNvPr>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6649573" y="3028627"/>
            <a:ext cx="2082051" cy="196534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DA7CEEFE-AABF-1947-ACFE-F530D7DED5D0}"/>
              </a:ext>
            </a:extLst>
          </p:cNvPr>
          <p:cNvSpPr txBox="1"/>
          <p:nvPr/>
        </p:nvSpPr>
        <p:spPr>
          <a:xfrm>
            <a:off x="266701" y="1169377"/>
            <a:ext cx="4639795" cy="3785652"/>
          </a:xfrm>
          <a:prstGeom prst="rect">
            <a:avLst/>
          </a:prstGeom>
          <a:noFill/>
        </p:spPr>
        <p:txBody>
          <a:bodyPr wrap="square" lIns="91440" tIns="45720" rIns="91440" bIns="45720" rtlCol="0" anchor="t">
            <a:spAutoFit/>
          </a:bodyPr>
          <a:lstStyle/>
          <a:p>
            <a:pPr marL="285750" indent="-285750">
              <a:buClr>
                <a:schemeClr val="accent1"/>
              </a:buClr>
              <a:buFont typeface="Arial" panose="020B0604020202020204" pitchFamily="34" charset="0"/>
              <a:buChar char="•"/>
            </a:pPr>
            <a:r>
              <a:rPr lang="en-US" sz="2000" dirty="0"/>
              <a:t>Grounded in Word of God, Liturgy</a:t>
            </a:r>
          </a:p>
          <a:p>
            <a:pPr>
              <a:buClr>
                <a:schemeClr val="accent1"/>
              </a:buClr>
            </a:pPr>
            <a:endParaRPr lang="en-US" sz="2000" dirty="0"/>
          </a:p>
          <a:p>
            <a:pPr marL="285750" indent="-285750">
              <a:buClr>
                <a:schemeClr val="accent1"/>
              </a:buClr>
              <a:buFont typeface="Arial" panose="020B0604020202020204" pitchFamily="34" charset="0"/>
              <a:buChar char="•"/>
            </a:pPr>
            <a:r>
              <a:rPr lang="en-US" sz="2000" dirty="0"/>
              <a:t>Discernment = using prayer to make a decision in line with the Holy Spirit </a:t>
            </a:r>
          </a:p>
          <a:p>
            <a:pPr>
              <a:buClr>
                <a:schemeClr val="accent1"/>
              </a:buClr>
            </a:pPr>
            <a:endParaRPr lang="en-US" sz="2000" dirty="0"/>
          </a:p>
          <a:p>
            <a:pPr marL="285750" indent="-285750">
              <a:buClr>
                <a:schemeClr val="accent1"/>
              </a:buClr>
              <a:buFont typeface="Arial" panose="020B0604020202020204" pitchFamily="34" charset="0"/>
              <a:buChar char="•"/>
            </a:pPr>
            <a:r>
              <a:rPr lang="en-US" sz="2000" dirty="0"/>
              <a:t>Listen to others, listen to Holy Spirit for the good of all </a:t>
            </a:r>
          </a:p>
          <a:p>
            <a:pPr>
              <a:buClr>
                <a:schemeClr val="accent1"/>
              </a:buClr>
            </a:pPr>
            <a:endParaRPr lang="en-US" sz="2000" dirty="0"/>
          </a:p>
          <a:p>
            <a:pPr marL="285750" indent="-285750">
              <a:buClr>
                <a:schemeClr val="accent1"/>
              </a:buClr>
              <a:buFont typeface="Arial" panose="020B0604020202020204" pitchFamily="34" charset="0"/>
              <a:buChar char="•"/>
            </a:pPr>
            <a:r>
              <a:rPr lang="en-US" sz="2000" dirty="0"/>
              <a:t>Shared experience</a:t>
            </a:r>
          </a:p>
          <a:p>
            <a:pPr>
              <a:buClr>
                <a:schemeClr val="accent1"/>
              </a:buClr>
            </a:pPr>
            <a:endParaRPr lang="en-US" sz="2000" dirty="0"/>
          </a:p>
          <a:p>
            <a:pPr marL="285750" indent="-285750">
              <a:buClr>
                <a:schemeClr val="accent1"/>
              </a:buClr>
              <a:buFont typeface="Arial" panose="020B0604020202020204" pitchFamily="34" charset="0"/>
              <a:buChar char="•"/>
            </a:pPr>
            <a:r>
              <a:rPr lang="en-US" sz="2000" dirty="0"/>
              <a:t>Not one-time event: a process</a:t>
            </a:r>
          </a:p>
          <a:p>
            <a:pPr>
              <a:buClr>
                <a:schemeClr val="accent1"/>
              </a:buClr>
            </a:pPr>
            <a:endParaRPr lang="en-US" sz="2000" dirty="0"/>
          </a:p>
        </p:txBody>
      </p:sp>
    </p:spTree>
    <p:extLst>
      <p:ext uri="{BB962C8B-B14F-4D97-AF65-F5344CB8AC3E}">
        <p14:creationId xmlns:p14="http://schemas.microsoft.com/office/powerpoint/2010/main" val="16255545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40" name="Google Shape;240;p17"/>
          <p:cNvSpPr txBox="1">
            <a:spLocks noGrp="1"/>
          </p:cNvSpPr>
          <p:nvPr>
            <p:ph type="sldNum" idx="12"/>
          </p:nvPr>
        </p:nvSpPr>
        <p:spPr>
          <a:xfrm>
            <a:off x="8527200" y="4685836"/>
            <a:ext cx="548700" cy="3387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800"/>
              <a:buNone/>
            </a:pPr>
            <a:fld id="{00000000-1234-1234-1234-123412341234}" type="slidenum">
              <a:rPr lang="es-ES"/>
              <a:t>12</a:t>
            </a:fld>
            <a:endParaRPr/>
          </a:p>
        </p:txBody>
      </p:sp>
      <p:sp>
        <p:nvSpPr>
          <p:cNvPr id="7" name="Rectangle 6">
            <a:extLst>
              <a:ext uri="{FF2B5EF4-FFF2-40B4-BE49-F238E27FC236}">
                <a16:creationId xmlns:a16="http://schemas.microsoft.com/office/drawing/2014/main" id="{87396D99-4D61-4B91-88D8-316B6DFD6BAB}"/>
              </a:ext>
            </a:extLst>
          </p:cNvPr>
          <p:cNvSpPr/>
          <p:nvPr/>
        </p:nvSpPr>
        <p:spPr>
          <a:xfrm>
            <a:off x="80682" y="4105835"/>
            <a:ext cx="995083" cy="103766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Title 1">
            <a:extLst>
              <a:ext uri="{FF2B5EF4-FFF2-40B4-BE49-F238E27FC236}">
                <a16:creationId xmlns:a16="http://schemas.microsoft.com/office/drawing/2014/main" id="{3E3E5B1D-4421-4E6A-A374-7F9039245107}"/>
              </a:ext>
            </a:extLst>
          </p:cNvPr>
          <p:cNvSpPr txBox="1">
            <a:spLocks/>
          </p:cNvSpPr>
          <p:nvPr/>
        </p:nvSpPr>
        <p:spPr>
          <a:xfrm>
            <a:off x="1714184" y="333165"/>
            <a:ext cx="6136518" cy="1422104"/>
          </a:xfrm>
          <a:prstGeom prst="rect">
            <a:avLst/>
          </a:prstGeom>
        </p:spPr>
        <p:txBody>
          <a:bodyPr>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sz="2800" b="1" dirty="0">
                <a:solidFill>
                  <a:schemeClr val="accent1"/>
                </a:solidFill>
                <a:latin typeface="+mn-lt"/>
              </a:rPr>
              <a:t>Establishing Ground Rules</a:t>
            </a:r>
          </a:p>
        </p:txBody>
      </p:sp>
      <p:sp>
        <p:nvSpPr>
          <p:cNvPr id="4" name="Text Placeholder 3">
            <a:extLst>
              <a:ext uri="{FF2B5EF4-FFF2-40B4-BE49-F238E27FC236}">
                <a16:creationId xmlns:a16="http://schemas.microsoft.com/office/drawing/2014/main" id="{4BCD8097-F2A3-4B37-B55B-0BB9CFF58372}"/>
              </a:ext>
            </a:extLst>
          </p:cNvPr>
          <p:cNvSpPr>
            <a:spLocks noGrp="1"/>
          </p:cNvSpPr>
          <p:nvPr>
            <p:ph type="body" idx="1"/>
          </p:nvPr>
        </p:nvSpPr>
        <p:spPr>
          <a:xfrm>
            <a:off x="852712" y="974673"/>
            <a:ext cx="4942031" cy="3835661"/>
          </a:xfrm>
        </p:spPr>
        <p:txBody>
          <a:bodyPr>
            <a:normAutofit fontScale="40000" lnSpcReduction="20000"/>
          </a:bodyPr>
          <a:lstStyle/>
          <a:p>
            <a:pPr marL="495300" indent="-342900">
              <a:buSzPct val="100000"/>
              <a:buFont typeface="+mj-lt"/>
              <a:buAutoNum type="arabicPeriod"/>
            </a:pPr>
            <a:r>
              <a:rPr lang="en-CA" sz="5000" dirty="0">
                <a:solidFill>
                  <a:schemeClr val="tx1"/>
                </a:solidFill>
                <a:latin typeface="+mn-lt"/>
              </a:rPr>
              <a:t>Stay on topic.</a:t>
            </a:r>
          </a:p>
          <a:p>
            <a:pPr marL="495300" indent="-342900">
              <a:buSzPct val="100000"/>
              <a:buFont typeface="+mj-lt"/>
              <a:buAutoNum type="arabicPeriod"/>
            </a:pPr>
            <a:endParaRPr lang="en-CA" sz="5000" dirty="0">
              <a:solidFill>
                <a:schemeClr val="tx1"/>
              </a:solidFill>
              <a:latin typeface="+mn-lt"/>
            </a:endParaRPr>
          </a:p>
          <a:p>
            <a:pPr marL="495300" indent="-342900">
              <a:buSzPct val="100000"/>
              <a:buFont typeface="+mj-lt"/>
              <a:buAutoNum type="arabicPeriod"/>
            </a:pPr>
            <a:r>
              <a:rPr lang="en-US" sz="5000" b="0" i="0" dirty="0">
                <a:solidFill>
                  <a:schemeClr val="tx1"/>
                </a:solidFill>
                <a:effectLst/>
                <a:latin typeface="+mn-lt"/>
              </a:rPr>
              <a:t>Listen respectfully, without interrupting and with the aim of understanding each others’ views.</a:t>
            </a:r>
          </a:p>
          <a:p>
            <a:pPr marL="495300" indent="-342900">
              <a:buSzPct val="100000"/>
              <a:buFont typeface="+mj-lt"/>
              <a:buAutoNum type="arabicPeriod"/>
            </a:pPr>
            <a:endParaRPr lang="en-US" sz="5000" b="0" i="0" dirty="0">
              <a:solidFill>
                <a:schemeClr val="tx1"/>
              </a:solidFill>
              <a:effectLst/>
              <a:latin typeface="+mn-lt"/>
            </a:endParaRPr>
          </a:p>
          <a:p>
            <a:pPr marL="495300" indent="-342900">
              <a:buSzPct val="100000"/>
              <a:buFont typeface="+mj-lt"/>
              <a:buAutoNum type="arabicPeriod"/>
            </a:pPr>
            <a:r>
              <a:rPr lang="en-US" sz="5000" b="0" i="0" dirty="0">
                <a:solidFill>
                  <a:schemeClr val="tx1"/>
                </a:solidFill>
                <a:effectLst/>
                <a:latin typeface="+mn-lt"/>
              </a:rPr>
              <a:t>Commit to learning, not debating.</a:t>
            </a:r>
          </a:p>
          <a:p>
            <a:pPr marL="495300" indent="-342900">
              <a:buSzPct val="100000"/>
              <a:buFont typeface="+mj-lt"/>
              <a:buAutoNum type="arabicPeriod"/>
            </a:pPr>
            <a:endParaRPr lang="en-US" sz="5000" b="0" i="0" dirty="0">
              <a:solidFill>
                <a:schemeClr val="tx1"/>
              </a:solidFill>
              <a:effectLst/>
              <a:latin typeface="+mn-lt"/>
            </a:endParaRPr>
          </a:p>
          <a:p>
            <a:pPr marL="495300" indent="-342900">
              <a:buSzPct val="100000"/>
              <a:buFont typeface="+mj-lt"/>
              <a:buAutoNum type="arabicPeriod"/>
            </a:pPr>
            <a:r>
              <a:rPr lang="en-US" sz="5000" b="0" i="0" dirty="0">
                <a:solidFill>
                  <a:schemeClr val="tx1"/>
                </a:solidFill>
                <a:effectLst/>
                <a:latin typeface="+mn-lt"/>
              </a:rPr>
              <a:t>Avoid blame, speculation, and inflammatory language.</a:t>
            </a:r>
          </a:p>
          <a:p>
            <a:pPr marL="495300" indent="-342900">
              <a:buSzPct val="100000"/>
              <a:buFont typeface="+mj-lt"/>
              <a:buAutoNum type="arabicPeriod"/>
            </a:pPr>
            <a:endParaRPr lang="en-US" sz="5000" b="0" i="0" dirty="0">
              <a:solidFill>
                <a:schemeClr val="tx1"/>
              </a:solidFill>
              <a:effectLst/>
              <a:latin typeface="+mn-lt"/>
            </a:endParaRPr>
          </a:p>
          <a:p>
            <a:pPr marL="495300" indent="-342900">
              <a:buSzPct val="100000"/>
              <a:buFont typeface="+mj-lt"/>
              <a:buAutoNum type="arabicPeriod"/>
            </a:pPr>
            <a:r>
              <a:rPr lang="en-US" sz="5000" b="0" i="0" dirty="0">
                <a:solidFill>
                  <a:schemeClr val="tx1"/>
                </a:solidFill>
                <a:effectLst/>
                <a:latin typeface="+mn-lt"/>
              </a:rPr>
              <a:t>Allow everyone the chance to speak.</a:t>
            </a:r>
            <a:endParaRPr lang="en-CA" sz="2800" dirty="0"/>
          </a:p>
          <a:p>
            <a:pPr marL="381000" indent="-228600">
              <a:buAutoNum type="arabicPeriod"/>
            </a:pPr>
            <a:endParaRPr lang="en-CA" dirty="0"/>
          </a:p>
          <a:p>
            <a:pPr marL="381000" indent="-228600">
              <a:buAutoNum type="arabicPeriod"/>
            </a:pPr>
            <a:endParaRPr lang="en-CA" dirty="0"/>
          </a:p>
        </p:txBody>
      </p:sp>
      <p:pic>
        <p:nvPicPr>
          <p:cNvPr id="3" name="Picture 2" descr="A whistle hanging on a wall">
            <a:extLst>
              <a:ext uri="{FF2B5EF4-FFF2-40B4-BE49-F238E27FC236}">
                <a16:creationId xmlns:a16="http://schemas.microsoft.com/office/drawing/2014/main" id="{054645FD-8EAF-4E7E-95A0-2687A5AC1377}"/>
              </a:ext>
            </a:extLst>
          </p:cNvPr>
          <p:cNvPicPr>
            <a:picLocks noChangeAspect="1"/>
          </p:cNvPicPr>
          <p:nvPr/>
        </p:nvPicPr>
        <p:blipFill rotWithShape="1">
          <a:blip r:embed="rId3"/>
          <a:srcRect l="59645" r="19137" b="17106"/>
          <a:stretch/>
        </p:blipFill>
        <p:spPr>
          <a:xfrm>
            <a:off x="5841651" y="1126555"/>
            <a:ext cx="1637414" cy="3498112"/>
          </a:xfrm>
          <a:prstGeom prst="rect">
            <a:avLst/>
          </a:prstGeom>
        </p:spPr>
      </p:pic>
    </p:spTree>
    <p:extLst>
      <p:ext uri="{BB962C8B-B14F-4D97-AF65-F5344CB8AC3E}">
        <p14:creationId xmlns:p14="http://schemas.microsoft.com/office/powerpoint/2010/main" val="6727776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sp>
        <p:nvSpPr>
          <p:cNvPr id="2" name="Rectangle 1">
            <a:extLst>
              <a:ext uri="{FF2B5EF4-FFF2-40B4-BE49-F238E27FC236}">
                <a16:creationId xmlns:a16="http://schemas.microsoft.com/office/drawing/2014/main" id="{41D3252C-4A35-478A-BEF8-BC41FCB41B6A}"/>
              </a:ext>
            </a:extLst>
          </p:cNvPr>
          <p:cNvSpPr/>
          <p:nvPr/>
        </p:nvSpPr>
        <p:spPr>
          <a:xfrm>
            <a:off x="80682" y="4105835"/>
            <a:ext cx="995083" cy="103766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67" name="Google Shape;367;p33"/>
          <p:cNvSpPr txBox="1">
            <a:spLocks noGrp="1"/>
          </p:cNvSpPr>
          <p:nvPr>
            <p:ph type="title"/>
          </p:nvPr>
        </p:nvSpPr>
        <p:spPr>
          <a:xfrm>
            <a:off x="303661" y="236652"/>
            <a:ext cx="8970481" cy="6372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1100"/>
              <a:buNone/>
            </a:pPr>
            <a:r>
              <a:rPr lang="en-US" sz="3600" dirty="0">
                <a:solidFill>
                  <a:schemeClr val="accent1"/>
                </a:solidFill>
                <a:latin typeface="+mn-lt"/>
                <a:ea typeface="Avenir"/>
                <a:cs typeface="Avenir"/>
                <a:sym typeface="Avenir"/>
              </a:rPr>
              <a:t>Discussion Questions </a:t>
            </a:r>
            <a:endParaRPr sz="3600" dirty="0">
              <a:solidFill>
                <a:schemeClr val="accent1"/>
              </a:solidFill>
              <a:latin typeface="+mn-lt"/>
              <a:ea typeface="Avenir"/>
              <a:cs typeface="Avenir"/>
              <a:sym typeface="Avenir"/>
            </a:endParaRPr>
          </a:p>
        </p:txBody>
      </p:sp>
      <p:sp>
        <p:nvSpPr>
          <p:cNvPr id="368" name="Google Shape;368;p33"/>
          <p:cNvSpPr txBox="1">
            <a:spLocks noGrp="1"/>
          </p:cNvSpPr>
          <p:nvPr>
            <p:ph type="sldNum" idx="12"/>
          </p:nvPr>
        </p:nvSpPr>
        <p:spPr>
          <a:xfrm>
            <a:off x="8527200" y="4685836"/>
            <a:ext cx="548700" cy="3387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800"/>
              <a:buNone/>
            </a:pPr>
            <a:fld id="{00000000-1234-1234-1234-123412341234}" type="slidenum">
              <a:rPr lang="es-ES"/>
              <a:t>13</a:t>
            </a:fld>
            <a:endParaRPr/>
          </a:p>
        </p:txBody>
      </p:sp>
      <p:grpSp>
        <p:nvGrpSpPr>
          <p:cNvPr id="3" name="Group 2">
            <a:extLst>
              <a:ext uri="{FF2B5EF4-FFF2-40B4-BE49-F238E27FC236}">
                <a16:creationId xmlns:a16="http://schemas.microsoft.com/office/drawing/2014/main" id="{47F2AD23-4226-48B6-9040-03BA6EFE558C}"/>
              </a:ext>
            </a:extLst>
          </p:cNvPr>
          <p:cNvGrpSpPr/>
          <p:nvPr/>
        </p:nvGrpSpPr>
        <p:grpSpPr>
          <a:xfrm>
            <a:off x="538135" y="1179469"/>
            <a:ext cx="7989065" cy="3411581"/>
            <a:chOff x="532097" y="1179470"/>
            <a:chExt cx="6916453" cy="1006636"/>
          </a:xfrm>
          <a:solidFill>
            <a:schemeClr val="accent6">
              <a:lumMod val="20000"/>
              <a:lumOff val="80000"/>
            </a:schemeClr>
          </a:solidFill>
        </p:grpSpPr>
        <p:sp>
          <p:nvSpPr>
            <p:cNvPr id="13" name="Rectangle: Rounded Corners 12">
              <a:extLst>
                <a:ext uri="{FF2B5EF4-FFF2-40B4-BE49-F238E27FC236}">
                  <a16:creationId xmlns:a16="http://schemas.microsoft.com/office/drawing/2014/main" id="{A7D09860-B5B2-4208-814A-EE479FB80B65}"/>
                </a:ext>
              </a:extLst>
            </p:cNvPr>
            <p:cNvSpPr/>
            <p:nvPr/>
          </p:nvSpPr>
          <p:spPr>
            <a:xfrm>
              <a:off x="532097" y="1179470"/>
              <a:ext cx="6916453" cy="1006636"/>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8" name="TextBox 17">
              <a:extLst>
                <a:ext uri="{FF2B5EF4-FFF2-40B4-BE49-F238E27FC236}">
                  <a16:creationId xmlns:a16="http://schemas.microsoft.com/office/drawing/2014/main" id="{2776CE5A-5491-459E-BBFE-4C8788E0499E}"/>
                </a:ext>
              </a:extLst>
            </p:cNvPr>
            <p:cNvSpPr txBox="1"/>
            <p:nvPr/>
          </p:nvSpPr>
          <p:spPr>
            <a:xfrm>
              <a:off x="1270887" y="1235212"/>
              <a:ext cx="5725347" cy="780637"/>
            </a:xfrm>
            <a:prstGeom prst="rect">
              <a:avLst/>
            </a:prstGeom>
            <a:grpFill/>
            <a:ln>
              <a:noFill/>
            </a:ln>
          </p:spPr>
          <p:txBody>
            <a:bodyPr wrap="square" rtlCol="0">
              <a:spAutoFit/>
            </a:bodyPr>
            <a:lstStyle/>
            <a:p>
              <a:r>
                <a:rPr lang="en-GB" sz="4400" b="1" dirty="0">
                  <a:effectLst/>
                  <a:latin typeface="Calibri" panose="020F0502020204030204" pitchFamily="34" charset="0"/>
                  <a:ea typeface="Calibri" panose="020F0502020204030204" pitchFamily="34" charset="0"/>
                </a:rPr>
                <a:t>Who has Christ sent to encourage and support you in your life, in your faith, in your parish and in Church?</a:t>
              </a:r>
              <a:endParaRPr lang="en-CA" sz="4400" b="1" dirty="0">
                <a:effectLst/>
                <a:latin typeface="Calibri" panose="020F0502020204030204" pitchFamily="34" charset="0"/>
                <a:ea typeface="Calibri" panose="020F0502020204030204" pitchFamily="34" charset="0"/>
              </a:endParaRPr>
            </a:p>
          </p:txBody>
        </p:sp>
      </p:grpSp>
      <p:pic>
        <p:nvPicPr>
          <p:cNvPr id="5" name="Graphic 4" descr="Badge 1 with solid fill">
            <a:extLst>
              <a:ext uri="{FF2B5EF4-FFF2-40B4-BE49-F238E27FC236}">
                <a16:creationId xmlns:a16="http://schemas.microsoft.com/office/drawing/2014/main" id="{C0830956-CC71-4092-9D9A-7DB5EDCA0FC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68092" y="1179469"/>
            <a:ext cx="914400" cy="914400"/>
          </a:xfrm>
          <a:prstGeom prst="rect">
            <a:avLst/>
          </a:prstGeom>
        </p:spPr>
      </p:pic>
    </p:spTree>
    <p:extLst>
      <p:ext uri="{BB962C8B-B14F-4D97-AF65-F5344CB8AC3E}">
        <p14:creationId xmlns:p14="http://schemas.microsoft.com/office/powerpoint/2010/main" val="15768611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sp>
        <p:nvSpPr>
          <p:cNvPr id="2" name="Rectangle 1">
            <a:extLst>
              <a:ext uri="{FF2B5EF4-FFF2-40B4-BE49-F238E27FC236}">
                <a16:creationId xmlns:a16="http://schemas.microsoft.com/office/drawing/2014/main" id="{41D3252C-4A35-478A-BEF8-BC41FCB41B6A}"/>
              </a:ext>
            </a:extLst>
          </p:cNvPr>
          <p:cNvSpPr/>
          <p:nvPr/>
        </p:nvSpPr>
        <p:spPr>
          <a:xfrm>
            <a:off x="80682" y="4105835"/>
            <a:ext cx="995083" cy="103766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67" name="Google Shape;367;p33"/>
          <p:cNvSpPr txBox="1">
            <a:spLocks noGrp="1"/>
          </p:cNvSpPr>
          <p:nvPr>
            <p:ph type="title"/>
          </p:nvPr>
        </p:nvSpPr>
        <p:spPr>
          <a:xfrm>
            <a:off x="303661" y="236652"/>
            <a:ext cx="8970481" cy="6372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1100"/>
              <a:buNone/>
            </a:pPr>
            <a:r>
              <a:rPr lang="en-US" sz="3600" dirty="0">
                <a:solidFill>
                  <a:schemeClr val="accent1"/>
                </a:solidFill>
                <a:latin typeface="+mn-lt"/>
                <a:ea typeface="Avenir"/>
                <a:cs typeface="Avenir"/>
                <a:sym typeface="Avenir"/>
              </a:rPr>
              <a:t>Discussion Questions </a:t>
            </a:r>
            <a:endParaRPr sz="3600" dirty="0">
              <a:solidFill>
                <a:schemeClr val="accent1"/>
              </a:solidFill>
              <a:latin typeface="+mn-lt"/>
              <a:ea typeface="Avenir"/>
              <a:cs typeface="Avenir"/>
              <a:sym typeface="Avenir"/>
            </a:endParaRPr>
          </a:p>
        </p:txBody>
      </p:sp>
      <p:sp>
        <p:nvSpPr>
          <p:cNvPr id="368" name="Google Shape;368;p33"/>
          <p:cNvSpPr txBox="1">
            <a:spLocks noGrp="1"/>
          </p:cNvSpPr>
          <p:nvPr>
            <p:ph type="sldNum" idx="12"/>
          </p:nvPr>
        </p:nvSpPr>
        <p:spPr>
          <a:xfrm>
            <a:off x="8527200" y="4685836"/>
            <a:ext cx="548700" cy="3387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800"/>
              <a:buNone/>
            </a:pPr>
            <a:fld id="{00000000-1234-1234-1234-123412341234}" type="slidenum">
              <a:rPr lang="es-ES"/>
              <a:t>14</a:t>
            </a:fld>
            <a:endParaRPr/>
          </a:p>
        </p:txBody>
      </p:sp>
      <p:grpSp>
        <p:nvGrpSpPr>
          <p:cNvPr id="3" name="Group 2">
            <a:extLst>
              <a:ext uri="{FF2B5EF4-FFF2-40B4-BE49-F238E27FC236}">
                <a16:creationId xmlns:a16="http://schemas.microsoft.com/office/drawing/2014/main" id="{47F2AD23-4226-48B6-9040-03BA6EFE558C}"/>
              </a:ext>
            </a:extLst>
          </p:cNvPr>
          <p:cNvGrpSpPr/>
          <p:nvPr/>
        </p:nvGrpSpPr>
        <p:grpSpPr>
          <a:xfrm>
            <a:off x="702048" y="1138314"/>
            <a:ext cx="8001069" cy="3283060"/>
            <a:chOff x="673706" y="1229547"/>
            <a:chExt cx="6912367" cy="1006636"/>
          </a:xfrm>
          <a:solidFill>
            <a:schemeClr val="accent6">
              <a:lumMod val="20000"/>
              <a:lumOff val="80000"/>
            </a:schemeClr>
          </a:solidFill>
        </p:grpSpPr>
        <p:sp>
          <p:nvSpPr>
            <p:cNvPr id="20" name="Rectangle: Rounded Corners 19">
              <a:extLst>
                <a:ext uri="{FF2B5EF4-FFF2-40B4-BE49-F238E27FC236}">
                  <a16:creationId xmlns:a16="http://schemas.microsoft.com/office/drawing/2014/main" id="{CC0611D4-4C0B-4DB0-B9E2-0902FD782617}"/>
                </a:ext>
              </a:extLst>
            </p:cNvPr>
            <p:cNvSpPr/>
            <p:nvPr/>
          </p:nvSpPr>
          <p:spPr>
            <a:xfrm>
              <a:off x="673706" y="1229547"/>
              <a:ext cx="6912367" cy="1006636"/>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2" name="TextBox 31">
              <a:extLst>
                <a:ext uri="{FF2B5EF4-FFF2-40B4-BE49-F238E27FC236}">
                  <a16:creationId xmlns:a16="http://schemas.microsoft.com/office/drawing/2014/main" id="{FBBDF36D-A0A6-4E89-B49A-7D052F1B1E0E}"/>
                </a:ext>
              </a:extLst>
            </p:cNvPr>
            <p:cNvSpPr txBox="1"/>
            <p:nvPr/>
          </p:nvSpPr>
          <p:spPr>
            <a:xfrm>
              <a:off x="1256856" y="1307231"/>
              <a:ext cx="5755553" cy="783262"/>
            </a:xfrm>
            <a:prstGeom prst="rect">
              <a:avLst/>
            </a:prstGeom>
            <a:grpFill/>
            <a:ln>
              <a:noFill/>
            </a:ln>
          </p:spPr>
          <p:txBody>
            <a:bodyPr wrap="square" rtlCol="0">
              <a:spAutoFit/>
            </a:bodyPr>
            <a:lstStyle/>
            <a:p>
              <a:r>
                <a:rPr lang="en-GB" sz="4000" b="1" dirty="0">
                  <a:effectLst/>
                  <a:latin typeface="Calibri" panose="020F0502020204030204" pitchFamily="34" charset="0"/>
                  <a:ea typeface="Calibri" panose="020F0502020204030204" pitchFamily="34" charset="0"/>
                </a:rPr>
                <a:t>How do we hear the voice of Christ in the Church? How do we hear Him on the edges of our communities?</a:t>
              </a:r>
              <a:endParaRPr lang="en-CA" sz="4000" b="1" dirty="0">
                <a:effectLst/>
                <a:latin typeface="Calibri" panose="020F0502020204030204" pitchFamily="34" charset="0"/>
                <a:ea typeface="Calibri" panose="020F0502020204030204" pitchFamily="34" charset="0"/>
              </a:endParaRPr>
            </a:p>
          </p:txBody>
        </p:sp>
      </p:grpSp>
      <p:pic>
        <p:nvPicPr>
          <p:cNvPr id="7" name="Graphic 6" descr="Badge with solid fill">
            <a:extLst>
              <a:ext uri="{FF2B5EF4-FFF2-40B4-BE49-F238E27FC236}">
                <a16:creationId xmlns:a16="http://schemas.microsoft.com/office/drawing/2014/main" id="{70DC446A-CADA-4865-A6E3-7B517C341EA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64708" y="977336"/>
            <a:ext cx="914400" cy="914400"/>
          </a:xfrm>
          <a:prstGeom prst="rect">
            <a:avLst/>
          </a:prstGeom>
        </p:spPr>
      </p:pic>
    </p:spTree>
    <p:extLst>
      <p:ext uri="{BB962C8B-B14F-4D97-AF65-F5344CB8AC3E}">
        <p14:creationId xmlns:p14="http://schemas.microsoft.com/office/powerpoint/2010/main" val="23722158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sp>
        <p:nvSpPr>
          <p:cNvPr id="2" name="Rectangle 1">
            <a:extLst>
              <a:ext uri="{FF2B5EF4-FFF2-40B4-BE49-F238E27FC236}">
                <a16:creationId xmlns:a16="http://schemas.microsoft.com/office/drawing/2014/main" id="{41D3252C-4A35-478A-BEF8-BC41FCB41B6A}"/>
              </a:ext>
            </a:extLst>
          </p:cNvPr>
          <p:cNvSpPr/>
          <p:nvPr/>
        </p:nvSpPr>
        <p:spPr>
          <a:xfrm>
            <a:off x="80682" y="4105835"/>
            <a:ext cx="995083" cy="103766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67" name="Google Shape;367;p33"/>
          <p:cNvSpPr txBox="1">
            <a:spLocks noGrp="1"/>
          </p:cNvSpPr>
          <p:nvPr>
            <p:ph type="title"/>
          </p:nvPr>
        </p:nvSpPr>
        <p:spPr>
          <a:xfrm>
            <a:off x="303661" y="236652"/>
            <a:ext cx="8970481" cy="6372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1100"/>
              <a:buNone/>
            </a:pPr>
            <a:r>
              <a:rPr lang="en-US" sz="3600" dirty="0">
                <a:solidFill>
                  <a:schemeClr val="accent1"/>
                </a:solidFill>
                <a:latin typeface="+mn-lt"/>
                <a:ea typeface="Avenir"/>
                <a:cs typeface="Avenir"/>
                <a:sym typeface="Avenir"/>
              </a:rPr>
              <a:t>Discussion Questions </a:t>
            </a:r>
            <a:endParaRPr sz="3600" dirty="0">
              <a:solidFill>
                <a:schemeClr val="accent1"/>
              </a:solidFill>
              <a:latin typeface="+mn-lt"/>
              <a:ea typeface="Avenir"/>
              <a:cs typeface="Avenir"/>
              <a:sym typeface="Avenir"/>
            </a:endParaRPr>
          </a:p>
        </p:txBody>
      </p:sp>
      <p:sp>
        <p:nvSpPr>
          <p:cNvPr id="368" name="Google Shape;368;p33"/>
          <p:cNvSpPr txBox="1">
            <a:spLocks noGrp="1"/>
          </p:cNvSpPr>
          <p:nvPr>
            <p:ph type="sldNum" idx="12"/>
          </p:nvPr>
        </p:nvSpPr>
        <p:spPr>
          <a:xfrm>
            <a:off x="8527200" y="4685836"/>
            <a:ext cx="548700" cy="3387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800"/>
              <a:buNone/>
            </a:pPr>
            <a:fld id="{00000000-1234-1234-1234-123412341234}" type="slidenum">
              <a:rPr lang="es-ES"/>
              <a:t>15</a:t>
            </a:fld>
            <a:endParaRPr/>
          </a:p>
        </p:txBody>
      </p:sp>
      <p:grpSp>
        <p:nvGrpSpPr>
          <p:cNvPr id="3" name="Group 2">
            <a:extLst>
              <a:ext uri="{FF2B5EF4-FFF2-40B4-BE49-F238E27FC236}">
                <a16:creationId xmlns:a16="http://schemas.microsoft.com/office/drawing/2014/main" id="{47F2AD23-4226-48B6-9040-03BA6EFE558C}"/>
              </a:ext>
            </a:extLst>
          </p:cNvPr>
          <p:cNvGrpSpPr/>
          <p:nvPr/>
        </p:nvGrpSpPr>
        <p:grpSpPr>
          <a:xfrm>
            <a:off x="751368" y="991577"/>
            <a:ext cx="8050182" cy="3544291"/>
            <a:chOff x="716315" y="1111092"/>
            <a:chExt cx="6954797" cy="3713641"/>
          </a:xfrm>
          <a:solidFill>
            <a:schemeClr val="accent6">
              <a:lumMod val="20000"/>
              <a:lumOff val="80000"/>
            </a:schemeClr>
          </a:solidFill>
        </p:grpSpPr>
        <p:sp>
          <p:nvSpPr>
            <p:cNvPr id="25" name="Rectangle: Rounded Corners 24">
              <a:extLst>
                <a:ext uri="{FF2B5EF4-FFF2-40B4-BE49-F238E27FC236}">
                  <a16:creationId xmlns:a16="http://schemas.microsoft.com/office/drawing/2014/main" id="{2B163B7F-E2D3-4203-985B-448F8B7E60CA}"/>
                </a:ext>
              </a:extLst>
            </p:cNvPr>
            <p:cNvSpPr/>
            <p:nvPr/>
          </p:nvSpPr>
          <p:spPr>
            <a:xfrm>
              <a:off x="716315" y="1111092"/>
              <a:ext cx="6954797" cy="3713641"/>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5" name="TextBox 34">
              <a:extLst>
                <a:ext uri="{FF2B5EF4-FFF2-40B4-BE49-F238E27FC236}">
                  <a16:creationId xmlns:a16="http://schemas.microsoft.com/office/drawing/2014/main" id="{CAE15A3A-FB3F-4652-B3E8-EF8E3265E332}"/>
                </a:ext>
              </a:extLst>
            </p:cNvPr>
            <p:cNvSpPr txBox="1"/>
            <p:nvPr/>
          </p:nvSpPr>
          <p:spPr>
            <a:xfrm>
              <a:off x="1283731" y="1428465"/>
              <a:ext cx="5879149" cy="2676604"/>
            </a:xfrm>
            <a:prstGeom prst="rect">
              <a:avLst/>
            </a:prstGeom>
            <a:grpFill/>
            <a:ln>
              <a:noFill/>
            </a:ln>
          </p:spPr>
          <p:txBody>
            <a:bodyPr wrap="square" rtlCol="0">
              <a:spAutoFit/>
            </a:bodyPr>
            <a:lstStyle/>
            <a:p>
              <a:r>
                <a:rPr lang="en-GB" sz="4000" b="1" dirty="0">
                  <a:effectLst/>
                  <a:latin typeface="Calibri" panose="020F0502020204030204" pitchFamily="34" charset="0"/>
                  <a:ea typeface="Calibri" panose="020F0502020204030204" pitchFamily="34" charset="0"/>
                </a:rPr>
                <a:t>What enables or hinders us in hearing the voices of others in our parish communities and in our Church?</a:t>
              </a:r>
              <a:endParaRPr lang="en-CA" sz="4000" b="1" dirty="0">
                <a:effectLst/>
                <a:latin typeface="Calibri" panose="020F0502020204030204" pitchFamily="34" charset="0"/>
                <a:ea typeface="Calibri" panose="020F0502020204030204" pitchFamily="34" charset="0"/>
              </a:endParaRPr>
            </a:p>
          </p:txBody>
        </p:sp>
      </p:grpSp>
      <p:pic>
        <p:nvPicPr>
          <p:cNvPr id="9" name="Graphic 8" descr="Badge 3 with solid fill">
            <a:extLst>
              <a:ext uri="{FF2B5EF4-FFF2-40B4-BE49-F238E27FC236}">
                <a16:creationId xmlns:a16="http://schemas.microsoft.com/office/drawing/2014/main" id="{D6C9A41A-C7FE-4061-AA3A-96A4FF17174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93752" y="1037792"/>
            <a:ext cx="914400" cy="914400"/>
          </a:xfrm>
          <a:prstGeom prst="rect">
            <a:avLst/>
          </a:prstGeom>
        </p:spPr>
      </p:pic>
    </p:spTree>
    <p:extLst>
      <p:ext uri="{BB962C8B-B14F-4D97-AF65-F5344CB8AC3E}">
        <p14:creationId xmlns:p14="http://schemas.microsoft.com/office/powerpoint/2010/main" val="14980366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sp>
        <p:nvSpPr>
          <p:cNvPr id="2" name="Rectangle 1">
            <a:extLst>
              <a:ext uri="{FF2B5EF4-FFF2-40B4-BE49-F238E27FC236}">
                <a16:creationId xmlns:a16="http://schemas.microsoft.com/office/drawing/2014/main" id="{41D3252C-4A35-478A-BEF8-BC41FCB41B6A}"/>
              </a:ext>
            </a:extLst>
          </p:cNvPr>
          <p:cNvSpPr/>
          <p:nvPr/>
        </p:nvSpPr>
        <p:spPr>
          <a:xfrm>
            <a:off x="80682" y="4105835"/>
            <a:ext cx="995083" cy="103766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67" name="Google Shape;367;p33"/>
          <p:cNvSpPr txBox="1">
            <a:spLocks noGrp="1"/>
          </p:cNvSpPr>
          <p:nvPr>
            <p:ph type="title"/>
          </p:nvPr>
        </p:nvSpPr>
        <p:spPr>
          <a:xfrm>
            <a:off x="303661" y="236652"/>
            <a:ext cx="8970481" cy="6372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1100"/>
              <a:buNone/>
            </a:pPr>
            <a:r>
              <a:rPr lang="en-US" sz="3600" dirty="0">
                <a:solidFill>
                  <a:schemeClr val="accent1"/>
                </a:solidFill>
                <a:latin typeface="+mn-lt"/>
                <a:ea typeface="Avenir"/>
                <a:cs typeface="Avenir"/>
                <a:sym typeface="Avenir"/>
              </a:rPr>
              <a:t>Discussion Questions </a:t>
            </a:r>
            <a:endParaRPr sz="3600" dirty="0">
              <a:solidFill>
                <a:schemeClr val="accent1"/>
              </a:solidFill>
              <a:latin typeface="+mn-lt"/>
              <a:ea typeface="Avenir"/>
              <a:cs typeface="Avenir"/>
              <a:sym typeface="Avenir"/>
            </a:endParaRPr>
          </a:p>
        </p:txBody>
      </p:sp>
      <p:sp>
        <p:nvSpPr>
          <p:cNvPr id="368" name="Google Shape;368;p33"/>
          <p:cNvSpPr txBox="1">
            <a:spLocks noGrp="1"/>
          </p:cNvSpPr>
          <p:nvPr>
            <p:ph type="sldNum" idx="12"/>
          </p:nvPr>
        </p:nvSpPr>
        <p:spPr>
          <a:xfrm>
            <a:off x="8527200" y="4685836"/>
            <a:ext cx="548700" cy="3387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800"/>
              <a:buNone/>
            </a:pPr>
            <a:fld id="{00000000-1234-1234-1234-123412341234}" type="slidenum">
              <a:rPr lang="es-ES"/>
              <a:t>16</a:t>
            </a:fld>
            <a:endParaRPr/>
          </a:p>
        </p:txBody>
      </p:sp>
      <p:grpSp>
        <p:nvGrpSpPr>
          <p:cNvPr id="31" name="Group 30">
            <a:extLst>
              <a:ext uri="{FF2B5EF4-FFF2-40B4-BE49-F238E27FC236}">
                <a16:creationId xmlns:a16="http://schemas.microsoft.com/office/drawing/2014/main" id="{5FF5EE27-FF16-498D-B088-BE989533C68B}"/>
              </a:ext>
            </a:extLst>
          </p:cNvPr>
          <p:cNvGrpSpPr/>
          <p:nvPr/>
        </p:nvGrpSpPr>
        <p:grpSpPr>
          <a:xfrm>
            <a:off x="843833" y="971727"/>
            <a:ext cx="7456331" cy="3755102"/>
            <a:chOff x="534971" y="1292691"/>
            <a:chExt cx="2281355" cy="1006636"/>
          </a:xfrm>
          <a:solidFill>
            <a:schemeClr val="accent6">
              <a:lumMod val="20000"/>
              <a:lumOff val="80000"/>
            </a:schemeClr>
          </a:solidFill>
        </p:grpSpPr>
        <p:sp>
          <p:nvSpPr>
            <p:cNvPr id="40" name="Rectangle: Rounded Corners 39">
              <a:extLst>
                <a:ext uri="{FF2B5EF4-FFF2-40B4-BE49-F238E27FC236}">
                  <a16:creationId xmlns:a16="http://schemas.microsoft.com/office/drawing/2014/main" id="{DFE86647-7E99-496F-B001-5F7E873DCBDC}"/>
                </a:ext>
              </a:extLst>
            </p:cNvPr>
            <p:cNvSpPr/>
            <p:nvPr/>
          </p:nvSpPr>
          <p:spPr>
            <a:xfrm>
              <a:off x="534971" y="1292691"/>
              <a:ext cx="2281355" cy="1006636"/>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1" name="TextBox 40">
              <a:extLst>
                <a:ext uri="{FF2B5EF4-FFF2-40B4-BE49-F238E27FC236}">
                  <a16:creationId xmlns:a16="http://schemas.microsoft.com/office/drawing/2014/main" id="{0F90E234-E4A8-4299-944D-0B8D4BF4BC09}"/>
                </a:ext>
              </a:extLst>
            </p:cNvPr>
            <p:cNvSpPr txBox="1"/>
            <p:nvPr/>
          </p:nvSpPr>
          <p:spPr>
            <a:xfrm>
              <a:off x="758706" y="1334305"/>
              <a:ext cx="1966613" cy="849813"/>
            </a:xfrm>
            <a:prstGeom prst="rect">
              <a:avLst/>
            </a:prstGeom>
            <a:grpFill/>
            <a:ln>
              <a:noFill/>
            </a:ln>
          </p:spPr>
          <p:txBody>
            <a:bodyPr wrap="square" rtlCol="0">
              <a:spAutoFit/>
            </a:bodyPr>
            <a:lstStyle/>
            <a:p>
              <a:r>
                <a:rPr lang="en-GB" sz="4000" b="1" dirty="0">
                  <a:effectLst/>
                  <a:latin typeface="Calibri" panose="020F0502020204030204" pitchFamily="34" charset="0"/>
                  <a:ea typeface="Calibri" panose="020F0502020204030204" pitchFamily="34" charset="0"/>
                </a:rPr>
                <a:t>How do Mass and communal prayer inspire and strengthen you? For your decisions? Prepare us for our mission in the world?</a:t>
              </a:r>
              <a:endParaRPr lang="en-CA" sz="3600" b="1" dirty="0"/>
            </a:p>
          </p:txBody>
        </p:sp>
      </p:grpSp>
      <p:pic>
        <p:nvPicPr>
          <p:cNvPr id="11" name="Graphic 10" descr="Badge 4 with solid fill">
            <a:extLst>
              <a:ext uri="{FF2B5EF4-FFF2-40B4-BE49-F238E27FC236}">
                <a16:creationId xmlns:a16="http://schemas.microsoft.com/office/drawing/2014/main" id="{AA0F13ED-A760-4621-9026-7533EF7AB84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38784" y="971727"/>
            <a:ext cx="914400" cy="914400"/>
          </a:xfrm>
          <a:prstGeom prst="rect">
            <a:avLst/>
          </a:prstGeom>
        </p:spPr>
      </p:pic>
    </p:spTree>
    <p:extLst>
      <p:ext uri="{BB962C8B-B14F-4D97-AF65-F5344CB8AC3E}">
        <p14:creationId xmlns:p14="http://schemas.microsoft.com/office/powerpoint/2010/main" val="6319077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sp>
        <p:nvSpPr>
          <p:cNvPr id="2" name="Rectangle 1">
            <a:extLst>
              <a:ext uri="{FF2B5EF4-FFF2-40B4-BE49-F238E27FC236}">
                <a16:creationId xmlns:a16="http://schemas.microsoft.com/office/drawing/2014/main" id="{41D3252C-4A35-478A-BEF8-BC41FCB41B6A}"/>
              </a:ext>
            </a:extLst>
          </p:cNvPr>
          <p:cNvSpPr/>
          <p:nvPr/>
        </p:nvSpPr>
        <p:spPr>
          <a:xfrm>
            <a:off x="80682" y="4105835"/>
            <a:ext cx="995083" cy="103766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67" name="Google Shape;367;p33"/>
          <p:cNvSpPr txBox="1">
            <a:spLocks noGrp="1"/>
          </p:cNvSpPr>
          <p:nvPr>
            <p:ph type="title"/>
          </p:nvPr>
        </p:nvSpPr>
        <p:spPr>
          <a:xfrm>
            <a:off x="303661" y="236652"/>
            <a:ext cx="8970481" cy="6372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1100"/>
              <a:buNone/>
            </a:pPr>
            <a:r>
              <a:rPr lang="en-US" sz="3600" dirty="0">
                <a:solidFill>
                  <a:schemeClr val="accent1"/>
                </a:solidFill>
                <a:latin typeface="+mn-lt"/>
                <a:ea typeface="Avenir"/>
                <a:cs typeface="Avenir"/>
                <a:sym typeface="Avenir"/>
              </a:rPr>
              <a:t>Discussion Questions </a:t>
            </a:r>
            <a:endParaRPr sz="3600" dirty="0">
              <a:solidFill>
                <a:schemeClr val="accent1"/>
              </a:solidFill>
              <a:latin typeface="+mn-lt"/>
              <a:ea typeface="Avenir"/>
              <a:cs typeface="Avenir"/>
              <a:sym typeface="Avenir"/>
            </a:endParaRPr>
          </a:p>
        </p:txBody>
      </p:sp>
      <p:sp>
        <p:nvSpPr>
          <p:cNvPr id="368" name="Google Shape;368;p33"/>
          <p:cNvSpPr txBox="1">
            <a:spLocks noGrp="1"/>
          </p:cNvSpPr>
          <p:nvPr>
            <p:ph type="sldNum" idx="12"/>
          </p:nvPr>
        </p:nvSpPr>
        <p:spPr>
          <a:xfrm>
            <a:off x="8527200" y="4685836"/>
            <a:ext cx="548700" cy="3387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800"/>
              <a:buNone/>
            </a:pPr>
            <a:fld id="{00000000-1234-1234-1234-123412341234}" type="slidenum">
              <a:rPr lang="es-ES"/>
              <a:t>17</a:t>
            </a:fld>
            <a:endParaRPr/>
          </a:p>
        </p:txBody>
      </p:sp>
      <p:grpSp>
        <p:nvGrpSpPr>
          <p:cNvPr id="31" name="Group 30">
            <a:extLst>
              <a:ext uri="{FF2B5EF4-FFF2-40B4-BE49-F238E27FC236}">
                <a16:creationId xmlns:a16="http://schemas.microsoft.com/office/drawing/2014/main" id="{5FF5EE27-FF16-498D-B088-BE989533C68B}"/>
              </a:ext>
            </a:extLst>
          </p:cNvPr>
          <p:cNvGrpSpPr/>
          <p:nvPr/>
        </p:nvGrpSpPr>
        <p:grpSpPr>
          <a:xfrm>
            <a:off x="843834" y="979888"/>
            <a:ext cx="7456331" cy="3611161"/>
            <a:chOff x="584598" y="2489905"/>
            <a:chExt cx="2281355" cy="1006636"/>
          </a:xfrm>
          <a:solidFill>
            <a:schemeClr val="accent6">
              <a:lumMod val="20000"/>
              <a:lumOff val="80000"/>
            </a:schemeClr>
          </a:solidFill>
        </p:grpSpPr>
        <p:sp>
          <p:nvSpPr>
            <p:cNvPr id="38" name="Rectangle: Rounded Corners 37">
              <a:extLst>
                <a:ext uri="{FF2B5EF4-FFF2-40B4-BE49-F238E27FC236}">
                  <a16:creationId xmlns:a16="http://schemas.microsoft.com/office/drawing/2014/main" id="{724AF4B3-85A6-4F71-90F8-E16D0C28ED8E}"/>
                </a:ext>
              </a:extLst>
            </p:cNvPr>
            <p:cNvSpPr/>
            <p:nvPr/>
          </p:nvSpPr>
          <p:spPr>
            <a:xfrm>
              <a:off x="584598" y="2489905"/>
              <a:ext cx="2281355" cy="1006636"/>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2" name="TextBox 41">
              <a:extLst>
                <a:ext uri="{FF2B5EF4-FFF2-40B4-BE49-F238E27FC236}">
                  <a16:creationId xmlns:a16="http://schemas.microsoft.com/office/drawing/2014/main" id="{914A6E9E-B896-4A23-A431-8C14CBEC8DDD}"/>
                </a:ext>
              </a:extLst>
            </p:cNvPr>
            <p:cNvSpPr txBox="1"/>
            <p:nvPr/>
          </p:nvSpPr>
          <p:spPr>
            <a:xfrm>
              <a:off x="824894" y="2558798"/>
              <a:ext cx="2013442" cy="883687"/>
            </a:xfrm>
            <a:prstGeom prst="rect">
              <a:avLst/>
            </a:prstGeom>
            <a:grpFill/>
            <a:ln>
              <a:noFill/>
            </a:ln>
          </p:spPr>
          <p:txBody>
            <a:bodyPr wrap="square" rtlCol="0">
              <a:spAutoFit/>
            </a:bodyPr>
            <a:lstStyle/>
            <a:p>
              <a:r>
                <a:rPr lang="en-GB" sz="4000" b="1" dirty="0">
                  <a:effectLst/>
                  <a:latin typeface="Calibri" panose="020F0502020204030204" pitchFamily="34" charset="0"/>
                  <a:ea typeface="Calibri" panose="020F0502020204030204" pitchFamily="34" charset="0"/>
                </a:rPr>
                <a:t>What is the mission of the Church? How is this realised in your parish and in the archdiocese? How do you fit into this mission?</a:t>
              </a:r>
              <a:endParaRPr lang="en-CA" sz="4000" b="1" dirty="0">
                <a:effectLst/>
                <a:latin typeface="Calibri" panose="020F0502020204030204" pitchFamily="34" charset="0"/>
                <a:ea typeface="Calibri" panose="020F0502020204030204" pitchFamily="34" charset="0"/>
              </a:endParaRPr>
            </a:p>
          </p:txBody>
        </p:sp>
      </p:grpSp>
      <p:pic>
        <p:nvPicPr>
          <p:cNvPr id="14" name="Graphic 13" descr="Badge 5 with solid fill">
            <a:extLst>
              <a:ext uri="{FF2B5EF4-FFF2-40B4-BE49-F238E27FC236}">
                <a16:creationId xmlns:a16="http://schemas.microsoft.com/office/drawing/2014/main" id="{834DAD9A-9FF5-4D3B-8D64-55D46EAD033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14813" y="928493"/>
            <a:ext cx="914400" cy="914400"/>
          </a:xfrm>
          <a:prstGeom prst="rect">
            <a:avLst/>
          </a:prstGeom>
        </p:spPr>
      </p:pic>
    </p:spTree>
    <p:extLst>
      <p:ext uri="{BB962C8B-B14F-4D97-AF65-F5344CB8AC3E}">
        <p14:creationId xmlns:p14="http://schemas.microsoft.com/office/powerpoint/2010/main" val="8188954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sp>
        <p:nvSpPr>
          <p:cNvPr id="2" name="Rectangle 1">
            <a:extLst>
              <a:ext uri="{FF2B5EF4-FFF2-40B4-BE49-F238E27FC236}">
                <a16:creationId xmlns:a16="http://schemas.microsoft.com/office/drawing/2014/main" id="{41D3252C-4A35-478A-BEF8-BC41FCB41B6A}"/>
              </a:ext>
            </a:extLst>
          </p:cNvPr>
          <p:cNvSpPr/>
          <p:nvPr/>
        </p:nvSpPr>
        <p:spPr>
          <a:xfrm>
            <a:off x="80682" y="4105835"/>
            <a:ext cx="995083" cy="103766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67" name="Google Shape;367;p33"/>
          <p:cNvSpPr txBox="1">
            <a:spLocks noGrp="1"/>
          </p:cNvSpPr>
          <p:nvPr>
            <p:ph type="title"/>
          </p:nvPr>
        </p:nvSpPr>
        <p:spPr>
          <a:xfrm>
            <a:off x="303661" y="236652"/>
            <a:ext cx="8970481" cy="6372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1100"/>
              <a:buNone/>
            </a:pPr>
            <a:r>
              <a:rPr lang="en-US" sz="3600" dirty="0">
                <a:solidFill>
                  <a:schemeClr val="accent1"/>
                </a:solidFill>
                <a:latin typeface="+mn-lt"/>
                <a:ea typeface="Avenir"/>
                <a:cs typeface="Avenir"/>
                <a:sym typeface="Avenir"/>
              </a:rPr>
              <a:t>Discussion Questions </a:t>
            </a:r>
            <a:endParaRPr sz="3600" dirty="0">
              <a:solidFill>
                <a:schemeClr val="accent1"/>
              </a:solidFill>
              <a:latin typeface="+mn-lt"/>
              <a:ea typeface="Avenir"/>
              <a:cs typeface="Avenir"/>
              <a:sym typeface="Avenir"/>
            </a:endParaRPr>
          </a:p>
        </p:txBody>
      </p:sp>
      <p:sp>
        <p:nvSpPr>
          <p:cNvPr id="368" name="Google Shape;368;p33"/>
          <p:cNvSpPr txBox="1">
            <a:spLocks noGrp="1"/>
          </p:cNvSpPr>
          <p:nvPr>
            <p:ph type="sldNum" idx="12"/>
          </p:nvPr>
        </p:nvSpPr>
        <p:spPr>
          <a:xfrm>
            <a:off x="8527200" y="4685836"/>
            <a:ext cx="548700" cy="3387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800"/>
              <a:buNone/>
            </a:pPr>
            <a:fld id="{00000000-1234-1234-1234-123412341234}" type="slidenum">
              <a:rPr lang="es-ES"/>
              <a:t>18</a:t>
            </a:fld>
            <a:endParaRPr/>
          </a:p>
        </p:txBody>
      </p:sp>
      <p:grpSp>
        <p:nvGrpSpPr>
          <p:cNvPr id="31" name="Group 30">
            <a:extLst>
              <a:ext uri="{FF2B5EF4-FFF2-40B4-BE49-F238E27FC236}">
                <a16:creationId xmlns:a16="http://schemas.microsoft.com/office/drawing/2014/main" id="{5FF5EE27-FF16-498D-B088-BE989533C68B}"/>
              </a:ext>
            </a:extLst>
          </p:cNvPr>
          <p:cNvGrpSpPr/>
          <p:nvPr/>
        </p:nvGrpSpPr>
        <p:grpSpPr>
          <a:xfrm>
            <a:off x="887570" y="1057782"/>
            <a:ext cx="7456331" cy="3444126"/>
            <a:chOff x="576390" y="3688168"/>
            <a:chExt cx="2281355" cy="1006636"/>
          </a:xfrm>
          <a:solidFill>
            <a:schemeClr val="accent6">
              <a:lumMod val="40000"/>
              <a:lumOff val="60000"/>
            </a:schemeClr>
          </a:solidFill>
        </p:grpSpPr>
        <p:sp>
          <p:nvSpPr>
            <p:cNvPr id="36" name="Rectangle: Rounded Corners 35">
              <a:extLst>
                <a:ext uri="{FF2B5EF4-FFF2-40B4-BE49-F238E27FC236}">
                  <a16:creationId xmlns:a16="http://schemas.microsoft.com/office/drawing/2014/main" id="{F5115A94-2633-4B6E-8456-570932071720}"/>
                </a:ext>
              </a:extLst>
            </p:cNvPr>
            <p:cNvSpPr/>
            <p:nvPr/>
          </p:nvSpPr>
          <p:spPr>
            <a:xfrm>
              <a:off x="576390" y="3688168"/>
              <a:ext cx="2281355" cy="1006636"/>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3" name="TextBox 42">
              <a:extLst>
                <a:ext uri="{FF2B5EF4-FFF2-40B4-BE49-F238E27FC236}">
                  <a16:creationId xmlns:a16="http://schemas.microsoft.com/office/drawing/2014/main" id="{60F777C4-A3DF-4709-BE42-B61ADBC51F82}"/>
                </a:ext>
              </a:extLst>
            </p:cNvPr>
            <p:cNvSpPr txBox="1"/>
            <p:nvPr/>
          </p:nvSpPr>
          <p:spPr>
            <a:xfrm>
              <a:off x="856161" y="3732026"/>
              <a:ext cx="1972390" cy="818597"/>
            </a:xfrm>
            <a:prstGeom prst="rect">
              <a:avLst/>
            </a:prstGeom>
            <a:noFill/>
            <a:ln>
              <a:noFill/>
            </a:ln>
          </p:spPr>
          <p:txBody>
            <a:bodyPr wrap="square" rtlCol="0">
              <a:spAutoFit/>
            </a:bodyPr>
            <a:lstStyle/>
            <a:p>
              <a:r>
                <a:rPr lang="en-GB" sz="4400" b="1" dirty="0">
                  <a:effectLst/>
                  <a:latin typeface="Calibri" panose="020F0502020204030204" pitchFamily="34" charset="0"/>
                  <a:ea typeface="Calibri" panose="020F0502020204030204" pitchFamily="34" charset="0"/>
                </a:rPr>
                <a:t>What particular issues in the Church and society need conversion in the light of the Gospel?</a:t>
              </a:r>
              <a:endParaRPr lang="en-CA" sz="4400" b="1" dirty="0">
                <a:effectLst/>
                <a:latin typeface="Calibri" panose="020F0502020204030204" pitchFamily="34" charset="0"/>
                <a:ea typeface="Calibri" panose="020F0502020204030204" pitchFamily="34" charset="0"/>
              </a:endParaRPr>
            </a:p>
          </p:txBody>
        </p:sp>
      </p:grpSp>
      <p:pic>
        <p:nvPicPr>
          <p:cNvPr id="19" name="Graphic 18" descr="Badge 6 with solid fill">
            <a:extLst>
              <a:ext uri="{FF2B5EF4-FFF2-40B4-BE49-F238E27FC236}">
                <a16:creationId xmlns:a16="http://schemas.microsoft.com/office/drawing/2014/main" id="{3FB83315-74C0-402F-85BE-037749DA2F8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87569" y="930827"/>
            <a:ext cx="914400" cy="914400"/>
          </a:xfrm>
          <a:prstGeom prst="rect">
            <a:avLst/>
          </a:prstGeom>
        </p:spPr>
      </p:pic>
    </p:spTree>
    <p:extLst>
      <p:ext uri="{BB962C8B-B14F-4D97-AF65-F5344CB8AC3E}">
        <p14:creationId xmlns:p14="http://schemas.microsoft.com/office/powerpoint/2010/main" val="9091758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sp>
        <p:nvSpPr>
          <p:cNvPr id="2" name="Rectangle 1">
            <a:extLst>
              <a:ext uri="{FF2B5EF4-FFF2-40B4-BE49-F238E27FC236}">
                <a16:creationId xmlns:a16="http://schemas.microsoft.com/office/drawing/2014/main" id="{41D3252C-4A35-478A-BEF8-BC41FCB41B6A}"/>
              </a:ext>
            </a:extLst>
          </p:cNvPr>
          <p:cNvSpPr/>
          <p:nvPr/>
        </p:nvSpPr>
        <p:spPr>
          <a:xfrm>
            <a:off x="80682" y="4105835"/>
            <a:ext cx="995083" cy="103766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67" name="Google Shape;367;p33"/>
          <p:cNvSpPr txBox="1">
            <a:spLocks noGrp="1"/>
          </p:cNvSpPr>
          <p:nvPr>
            <p:ph type="title"/>
          </p:nvPr>
        </p:nvSpPr>
        <p:spPr>
          <a:xfrm>
            <a:off x="246511" y="150927"/>
            <a:ext cx="8970481" cy="637200"/>
          </a:xfrm>
          <a:prstGeom prst="rect">
            <a:avLst/>
          </a:prstGeom>
          <a:noFill/>
          <a:ln>
            <a:noFill/>
          </a:ln>
        </p:spPr>
        <p:txBody>
          <a:bodyPr spcFirstLastPara="1" wrap="square" lIns="91425" tIns="91425" rIns="91425" bIns="91425" anchor="t" anchorCtr="0">
            <a:noAutofit/>
          </a:bodyPr>
          <a:lstStyle/>
          <a:p>
            <a:pPr algn="ctr"/>
            <a:r>
              <a:rPr lang="en-US" sz="3600" dirty="0">
                <a:solidFill>
                  <a:schemeClr val="accent1"/>
                </a:solidFill>
                <a:latin typeface="+mn-lt"/>
                <a:ea typeface="Calibri" panose="020F0502020204030204" pitchFamily="34" charset="0"/>
                <a:cs typeface="Arial"/>
                <a:sym typeface="Avenir"/>
              </a:rPr>
              <a:t>Discussion</a:t>
            </a:r>
            <a:r>
              <a:rPr lang="en-US" sz="3600" dirty="0">
                <a:solidFill>
                  <a:schemeClr val="accent1"/>
                </a:solidFill>
                <a:latin typeface="+mn-lt"/>
                <a:ea typeface="Calibri" panose="020F0502020204030204" pitchFamily="34" charset="0"/>
                <a:cs typeface="Arial"/>
              </a:rPr>
              <a:t> </a:t>
            </a:r>
            <a:r>
              <a:rPr lang="en-US" sz="3600" dirty="0">
                <a:solidFill>
                  <a:schemeClr val="accent1"/>
                </a:solidFill>
                <a:effectLst/>
                <a:latin typeface="+mn-lt"/>
                <a:ea typeface="Calibri" panose="020F0502020204030204" pitchFamily="34" charset="0"/>
                <a:cs typeface="Arial"/>
              </a:rPr>
              <a:t>Questions</a:t>
            </a:r>
            <a:r>
              <a:rPr lang="en-US" sz="3600" dirty="0">
                <a:solidFill>
                  <a:schemeClr val="accent1"/>
                </a:solidFill>
                <a:latin typeface="+mn-lt"/>
                <a:ea typeface="Calibri" panose="020F0502020204030204" pitchFamily="34" charset="0"/>
                <a:cs typeface="Arial"/>
              </a:rPr>
              <a:t> </a:t>
            </a:r>
            <a:endParaRPr lang="en-US" sz="3600" b="0">
              <a:solidFill>
                <a:schemeClr val="accent1"/>
              </a:solidFill>
              <a:ea typeface="Calibri" panose="020F0502020204030204" pitchFamily="34" charset="0"/>
            </a:endParaRPr>
          </a:p>
          <a:p>
            <a:pPr marL="0" lvl="0" indent="0" algn="ctr">
              <a:lnSpc>
                <a:spcPct val="100000"/>
              </a:lnSpc>
              <a:spcBef>
                <a:spcPts val="0"/>
              </a:spcBef>
              <a:spcAft>
                <a:spcPts val="0"/>
              </a:spcAft>
              <a:buSzPts val="1100"/>
              <a:buNone/>
            </a:pPr>
            <a:endParaRPr lang="en-GB" sz="2200" dirty="0">
              <a:solidFill>
                <a:schemeClr val="accent1"/>
              </a:solidFill>
              <a:latin typeface="+mn-lt"/>
              <a:ea typeface="Avenir"/>
              <a:cs typeface="Avenir"/>
            </a:endParaRPr>
          </a:p>
        </p:txBody>
      </p:sp>
      <p:sp>
        <p:nvSpPr>
          <p:cNvPr id="368" name="Google Shape;368;p33"/>
          <p:cNvSpPr txBox="1">
            <a:spLocks noGrp="1"/>
          </p:cNvSpPr>
          <p:nvPr>
            <p:ph type="sldNum" idx="12"/>
          </p:nvPr>
        </p:nvSpPr>
        <p:spPr>
          <a:xfrm>
            <a:off x="8527200" y="4685836"/>
            <a:ext cx="548700" cy="3387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800"/>
              <a:buNone/>
            </a:pPr>
            <a:fld id="{00000000-1234-1234-1234-123412341234}" type="slidenum">
              <a:rPr lang="es-ES"/>
              <a:t>19</a:t>
            </a:fld>
            <a:endParaRPr/>
          </a:p>
        </p:txBody>
      </p:sp>
      <p:grpSp>
        <p:nvGrpSpPr>
          <p:cNvPr id="31" name="Group 30">
            <a:extLst>
              <a:ext uri="{FF2B5EF4-FFF2-40B4-BE49-F238E27FC236}">
                <a16:creationId xmlns:a16="http://schemas.microsoft.com/office/drawing/2014/main" id="{5FF5EE27-FF16-498D-B088-BE989533C68B}"/>
              </a:ext>
            </a:extLst>
          </p:cNvPr>
          <p:cNvGrpSpPr/>
          <p:nvPr/>
        </p:nvGrpSpPr>
        <p:grpSpPr>
          <a:xfrm>
            <a:off x="1006033" y="881073"/>
            <a:ext cx="7456331" cy="3719502"/>
            <a:chOff x="584598" y="1232041"/>
            <a:chExt cx="2281355" cy="1006636"/>
          </a:xfrm>
          <a:solidFill>
            <a:schemeClr val="accent6">
              <a:lumMod val="20000"/>
              <a:lumOff val="80000"/>
            </a:schemeClr>
          </a:solidFill>
        </p:grpSpPr>
        <p:sp>
          <p:nvSpPr>
            <p:cNvPr id="40" name="Rectangle: Rounded Corners 39">
              <a:extLst>
                <a:ext uri="{FF2B5EF4-FFF2-40B4-BE49-F238E27FC236}">
                  <a16:creationId xmlns:a16="http://schemas.microsoft.com/office/drawing/2014/main" id="{DFE86647-7E99-496F-B001-5F7E873DCBDC}"/>
                </a:ext>
              </a:extLst>
            </p:cNvPr>
            <p:cNvSpPr/>
            <p:nvPr/>
          </p:nvSpPr>
          <p:spPr>
            <a:xfrm>
              <a:off x="584598" y="1232041"/>
              <a:ext cx="2281355" cy="1006636"/>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1" name="TextBox 40">
              <a:extLst>
                <a:ext uri="{FF2B5EF4-FFF2-40B4-BE49-F238E27FC236}">
                  <a16:creationId xmlns:a16="http://schemas.microsoft.com/office/drawing/2014/main" id="{0F90E234-E4A8-4299-944D-0B8D4BF4BC09}"/>
                </a:ext>
              </a:extLst>
            </p:cNvPr>
            <p:cNvSpPr txBox="1"/>
            <p:nvPr/>
          </p:nvSpPr>
          <p:spPr>
            <a:xfrm>
              <a:off x="800087" y="1308934"/>
              <a:ext cx="1966613" cy="757992"/>
            </a:xfrm>
            <a:prstGeom prst="rect">
              <a:avLst/>
            </a:prstGeom>
            <a:grpFill/>
            <a:ln>
              <a:noFill/>
            </a:ln>
          </p:spPr>
          <p:txBody>
            <a:bodyPr wrap="square" rtlCol="0">
              <a:spAutoFit/>
            </a:bodyPr>
            <a:lstStyle/>
            <a:p>
              <a:r>
                <a:rPr lang="en-GB" sz="4400" b="1" dirty="0">
                  <a:effectLst/>
                  <a:latin typeface="Calibri" panose="020F0502020204030204" pitchFamily="34" charset="0"/>
                  <a:ea typeface="Calibri" panose="020F0502020204030204" pitchFamily="34" charset="0"/>
                </a:rPr>
                <a:t>What might build up a closer communion with our brothers and sisters of other Christian traditions?</a:t>
              </a:r>
              <a:endParaRPr lang="en-CA" sz="4000" b="1" dirty="0"/>
            </a:p>
          </p:txBody>
        </p:sp>
      </p:grpSp>
      <p:pic>
        <p:nvPicPr>
          <p:cNvPr id="4" name="Graphic 3" descr="Badge 7 with solid fill">
            <a:extLst>
              <a:ext uri="{FF2B5EF4-FFF2-40B4-BE49-F238E27FC236}">
                <a16:creationId xmlns:a16="http://schemas.microsoft.com/office/drawing/2014/main" id="{7D2FD4AE-5CA8-4880-AE05-A8674B32B0F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19273" y="950477"/>
            <a:ext cx="914400" cy="914400"/>
          </a:xfrm>
          <a:prstGeom prst="rect">
            <a:avLst/>
          </a:prstGeom>
        </p:spPr>
      </p:pic>
    </p:spTree>
    <p:extLst>
      <p:ext uri="{BB962C8B-B14F-4D97-AF65-F5344CB8AC3E}">
        <p14:creationId xmlns:p14="http://schemas.microsoft.com/office/powerpoint/2010/main" val="13059708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sp>
        <p:nvSpPr>
          <p:cNvPr id="2" name="Rectangle 1">
            <a:extLst>
              <a:ext uri="{FF2B5EF4-FFF2-40B4-BE49-F238E27FC236}">
                <a16:creationId xmlns:a16="http://schemas.microsoft.com/office/drawing/2014/main" id="{41D3252C-4A35-478A-BEF8-BC41FCB41B6A}"/>
              </a:ext>
            </a:extLst>
          </p:cNvPr>
          <p:cNvSpPr/>
          <p:nvPr/>
        </p:nvSpPr>
        <p:spPr>
          <a:xfrm>
            <a:off x="80682" y="4105835"/>
            <a:ext cx="995083" cy="103766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68" name="Google Shape;368;p33"/>
          <p:cNvSpPr txBox="1">
            <a:spLocks noGrp="1"/>
          </p:cNvSpPr>
          <p:nvPr>
            <p:ph type="sldNum" idx="12"/>
          </p:nvPr>
        </p:nvSpPr>
        <p:spPr>
          <a:xfrm>
            <a:off x="8527200" y="4685836"/>
            <a:ext cx="548700" cy="3387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800"/>
              <a:buNone/>
            </a:pPr>
            <a:fld id="{00000000-1234-1234-1234-123412341234}" type="slidenum">
              <a:rPr lang="es-ES"/>
              <a:t>20</a:t>
            </a:fld>
            <a:endParaRPr/>
          </a:p>
        </p:txBody>
      </p:sp>
      <p:grpSp>
        <p:nvGrpSpPr>
          <p:cNvPr id="31" name="Group 30">
            <a:extLst>
              <a:ext uri="{FF2B5EF4-FFF2-40B4-BE49-F238E27FC236}">
                <a16:creationId xmlns:a16="http://schemas.microsoft.com/office/drawing/2014/main" id="{5FF5EE27-FF16-498D-B088-BE989533C68B}"/>
              </a:ext>
            </a:extLst>
          </p:cNvPr>
          <p:cNvGrpSpPr/>
          <p:nvPr/>
        </p:nvGrpSpPr>
        <p:grpSpPr>
          <a:xfrm>
            <a:off x="958409" y="1042171"/>
            <a:ext cx="7456331" cy="3501253"/>
            <a:chOff x="570027" y="1393140"/>
            <a:chExt cx="2281355" cy="1006636"/>
          </a:xfrm>
          <a:solidFill>
            <a:schemeClr val="accent6">
              <a:lumMod val="20000"/>
              <a:lumOff val="80000"/>
            </a:schemeClr>
          </a:solidFill>
        </p:grpSpPr>
        <p:sp>
          <p:nvSpPr>
            <p:cNvPr id="38" name="Rectangle: Rounded Corners 37">
              <a:extLst>
                <a:ext uri="{FF2B5EF4-FFF2-40B4-BE49-F238E27FC236}">
                  <a16:creationId xmlns:a16="http://schemas.microsoft.com/office/drawing/2014/main" id="{724AF4B3-85A6-4F71-90F8-E16D0C28ED8E}"/>
                </a:ext>
              </a:extLst>
            </p:cNvPr>
            <p:cNvSpPr/>
            <p:nvPr/>
          </p:nvSpPr>
          <p:spPr>
            <a:xfrm>
              <a:off x="570027" y="1393140"/>
              <a:ext cx="2281355" cy="1006636"/>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2" name="TextBox 41">
              <a:extLst>
                <a:ext uri="{FF2B5EF4-FFF2-40B4-BE49-F238E27FC236}">
                  <a16:creationId xmlns:a16="http://schemas.microsoft.com/office/drawing/2014/main" id="{914A6E9E-B896-4A23-A431-8C14CBEC8DDD}"/>
                </a:ext>
              </a:extLst>
            </p:cNvPr>
            <p:cNvSpPr txBox="1"/>
            <p:nvPr/>
          </p:nvSpPr>
          <p:spPr>
            <a:xfrm>
              <a:off x="849799" y="1476195"/>
              <a:ext cx="1892480" cy="734450"/>
            </a:xfrm>
            <a:prstGeom prst="rect">
              <a:avLst/>
            </a:prstGeom>
            <a:grpFill/>
            <a:ln>
              <a:noFill/>
            </a:ln>
          </p:spPr>
          <p:txBody>
            <a:bodyPr wrap="square" rtlCol="0">
              <a:spAutoFit/>
            </a:bodyPr>
            <a:lstStyle/>
            <a:p>
              <a:r>
                <a:rPr lang="en-GB" sz="4000" b="1" dirty="0">
                  <a:effectLst/>
                  <a:latin typeface="Calibri" panose="020F0502020204030204" pitchFamily="34" charset="0"/>
                  <a:ea typeface="Calibri" panose="020F0502020204030204" pitchFamily="34" charset="0"/>
                </a:rPr>
                <a:t>How does the Church support, encourage and serve our participation in its life and mission?</a:t>
              </a:r>
              <a:endParaRPr lang="en-CA" sz="4000" b="1" dirty="0">
                <a:effectLst/>
                <a:latin typeface="Calibri" panose="020F0502020204030204" pitchFamily="34" charset="0"/>
                <a:ea typeface="Calibri" panose="020F0502020204030204" pitchFamily="34" charset="0"/>
              </a:endParaRPr>
            </a:p>
          </p:txBody>
        </p:sp>
      </p:grpSp>
      <p:pic>
        <p:nvPicPr>
          <p:cNvPr id="6" name="Graphic 5" descr="Badge 8 with solid fill">
            <a:extLst>
              <a:ext uri="{FF2B5EF4-FFF2-40B4-BE49-F238E27FC236}">
                <a16:creationId xmlns:a16="http://schemas.microsoft.com/office/drawing/2014/main" id="{2E6A563B-A765-48D4-83A3-9CD8C016722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19649" y="873852"/>
            <a:ext cx="914400" cy="914400"/>
          </a:xfrm>
          <a:prstGeom prst="rect">
            <a:avLst/>
          </a:prstGeom>
        </p:spPr>
      </p:pic>
      <p:sp>
        <p:nvSpPr>
          <p:cNvPr id="7" name="TextBox 6">
            <a:extLst>
              <a:ext uri="{FF2B5EF4-FFF2-40B4-BE49-F238E27FC236}">
                <a16:creationId xmlns:a16="http://schemas.microsoft.com/office/drawing/2014/main" id="{E3A935F6-C943-4266-8C0C-58B4AC3B573B}"/>
              </a:ext>
            </a:extLst>
          </p:cNvPr>
          <p:cNvSpPr txBox="1"/>
          <p:nvPr/>
        </p:nvSpPr>
        <p:spPr>
          <a:xfrm>
            <a:off x="1938787" y="229679"/>
            <a:ext cx="5730096"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600" b="1" dirty="0">
                <a:solidFill>
                  <a:srgbClr val="DE8F32"/>
                </a:solidFill>
              </a:rPr>
              <a:t>Discussion Questions </a:t>
            </a:r>
            <a:r>
              <a:rPr lang="en-US" sz="3600" dirty="0"/>
              <a:t>​</a:t>
            </a:r>
          </a:p>
        </p:txBody>
      </p:sp>
    </p:spTree>
    <p:extLst>
      <p:ext uri="{BB962C8B-B14F-4D97-AF65-F5344CB8AC3E}">
        <p14:creationId xmlns:p14="http://schemas.microsoft.com/office/powerpoint/2010/main" val="22218193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sp>
        <p:nvSpPr>
          <p:cNvPr id="2" name="Rectangle 1">
            <a:extLst>
              <a:ext uri="{FF2B5EF4-FFF2-40B4-BE49-F238E27FC236}">
                <a16:creationId xmlns:a16="http://schemas.microsoft.com/office/drawing/2014/main" id="{41D3252C-4A35-478A-BEF8-BC41FCB41B6A}"/>
              </a:ext>
            </a:extLst>
          </p:cNvPr>
          <p:cNvSpPr/>
          <p:nvPr/>
        </p:nvSpPr>
        <p:spPr>
          <a:xfrm>
            <a:off x="80682" y="4105835"/>
            <a:ext cx="995083" cy="103766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68" name="Google Shape;368;p33"/>
          <p:cNvSpPr txBox="1">
            <a:spLocks noGrp="1"/>
          </p:cNvSpPr>
          <p:nvPr>
            <p:ph type="sldNum" idx="12"/>
          </p:nvPr>
        </p:nvSpPr>
        <p:spPr>
          <a:xfrm>
            <a:off x="8527200" y="4685836"/>
            <a:ext cx="548700" cy="3387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800"/>
              <a:buNone/>
            </a:pPr>
            <a:fld id="{00000000-1234-1234-1234-123412341234}" type="slidenum">
              <a:rPr lang="es-ES"/>
              <a:t>21</a:t>
            </a:fld>
            <a:endParaRPr/>
          </a:p>
        </p:txBody>
      </p:sp>
      <p:grpSp>
        <p:nvGrpSpPr>
          <p:cNvPr id="31" name="Group 30">
            <a:extLst>
              <a:ext uri="{FF2B5EF4-FFF2-40B4-BE49-F238E27FC236}">
                <a16:creationId xmlns:a16="http://schemas.microsoft.com/office/drawing/2014/main" id="{5FF5EE27-FF16-498D-B088-BE989533C68B}"/>
              </a:ext>
            </a:extLst>
          </p:cNvPr>
          <p:cNvGrpSpPr/>
          <p:nvPr/>
        </p:nvGrpSpPr>
        <p:grpSpPr>
          <a:xfrm>
            <a:off x="1060735" y="1159427"/>
            <a:ext cx="7456331" cy="3403048"/>
            <a:chOff x="584599" y="3717006"/>
            <a:chExt cx="2281355" cy="1006636"/>
          </a:xfrm>
          <a:solidFill>
            <a:schemeClr val="accent6">
              <a:lumMod val="20000"/>
              <a:lumOff val="80000"/>
            </a:schemeClr>
          </a:solidFill>
        </p:grpSpPr>
        <p:sp>
          <p:nvSpPr>
            <p:cNvPr id="36" name="Rectangle: Rounded Corners 35">
              <a:extLst>
                <a:ext uri="{FF2B5EF4-FFF2-40B4-BE49-F238E27FC236}">
                  <a16:creationId xmlns:a16="http://schemas.microsoft.com/office/drawing/2014/main" id="{F5115A94-2633-4B6E-8456-570932071720}"/>
                </a:ext>
              </a:extLst>
            </p:cNvPr>
            <p:cNvSpPr/>
            <p:nvPr/>
          </p:nvSpPr>
          <p:spPr>
            <a:xfrm>
              <a:off x="584599" y="3717006"/>
              <a:ext cx="2281355" cy="1006636"/>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3" name="TextBox 42">
              <a:extLst>
                <a:ext uri="{FF2B5EF4-FFF2-40B4-BE49-F238E27FC236}">
                  <a16:creationId xmlns:a16="http://schemas.microsoft.com/office/drawing/2014/main" id="{60F777C4-A3DF-4709-BE42-B61ADBC51F82}"/>
                </a:ext>
              </a:extLst>
            </p:cNvPr>
            <p:cNvSpPr txBox="1"/>
            <p:nvPr/>
          </p:nvSpPr>
          <p:spPr>
            <a:xfrm>
              <a:off x="821242" y="3757394"/>
              <a:ext cx="1972390" cy="937729"/>
            </a:xfrm>
            <a:prstGeom prst="rect">
              <a:avLst/>
            </a:prstGeom>
            <a:grpFill/>
            <a:ln>
              <a:noFill/>
            </a:ln>
          </p:spPr>
          <p:txBody>
            <a:bodyPr wrap="square" rtlCol="0">
              <a:spAutoFit/>
            </a:bodyPr>
            <a:lstStyle/>
            <a:p>
              <a:r>
                <a:rPr lang="en-GB" sz="4000" b="1" dirty="0">
                  <a:effectLst/>
                  <a:latin typeface="Calibri" panose="020F0502020204030204" pitchFamily="34" charset="0"/>
                  <a:ea typeface="Calibri" panose="020F0502020204030204" pitchFamily="34" charset="0"/>
                </a:rPr>
                <a:t>How do we, as individuals, as parishes and as an archdiocese, discern and make decisions in the light of the Gospel?</a:t>
              </a:r>
              <a:endParaRPr lang="en-CA" sz="4000" b="1" dirty="0">
                <a:effectLst/>
                <a:latin typeface="Calibri" panose="020F0502020204030204" pitchFamily="34" charset="0"/>
                <a:ea typeface="Calibri" panose="020F0502020204030204" pitchFamily="34" charset="0"/>
              </a:endParaRPr>
            </a:p>
          </p:txBody>
        </p:sp>
      </p:grpSp>
      <p:pic>
        <p:nvPicPr>
          <p:cNvPr id="8" name="Graphic 7" descr="Badge 9 with solid fill">
            <a:extLst>
              <a:ext uri="{FF2B5EF4-FFF2-40B4-BE49-F238E27FC236}">
                <a16:creationId xmlns:a16="http://schemas.microsoft.com/office/drawing/2014/main" id="{565BD85F-E066-46A2-B613-A3D12375557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19774" y="1013382"/>
            <a:ext cx="914400" cy="914400"/>
          </a:xfrm>
          <a:prstGeom prst="rect">
            <a:avLst/>
          </a:prstGeom>
        </p:spPr>
      </p:pic>
      <p:sp>
        <p:nvSpPr>
          <p:cNvPr id="5" name="TextBox 4">
            <a:extLst>
              <a:ext uri="{FF2B5EF4-FFF2-40B4-BE49-F238E27FC236}">
                <a16:creationId xmlns:a16="http://schemas.microsoft.com/office/drawing/2014/main" id="{EFB1A5AC-B477-41C0-84D7-56F908139E51}"/>
              </a:ext>
            </a:extLst>
          </p:cNvPr>
          <p:cNvSpPr txBox="1"/>
          <p:nvPr/>
        </p:nvSpPr>
        <p:spPr>
          <a:xfrm>
            <a:off x="1626079" y="337509"/>
            <a:ext cx="6463341"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600" b="1" dirty="0">
                <a:solidFill>
                  <a:srgbClr val="DE8F32"/>
                </a:solidFill>
              </a:rPr>
              <a:t>Discussion Questions </a:t>
            </a:r>
            <a:r>
              <a:rPr lang="en-US" sz="3600" dirty="0"/>
              <a:t>​</a:t>
            </a:r>
          </a:p>
        </p:txBody>
      </p:sp>
    </p:spTree>
    <p:extLst>
      <p:ext uri="{BB962C8B-B14F-4D97-AF65-F5344CB8AC3E}">
        <p14:creationId xmlns:p14="http://schemas.microsoft.com/office/powerpoint/2010/main" val="25443664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sp>
        <p:nvSpPr>
          <p:cNvPr id="2" name="Rectangle 1">
            <a:extLst>
              <a:ext uri="{FF2B5EF4-FFF2-40B4-BE49-F238E27FC236}">
                <a16:creationId xmlns:a16="http://schemas.microsoft.com/office/drawing/2014/main" id="{41D3252C-4A35-478A-BEF8-BC41FCB41B6A}"/>
              </a:ext>
            </a:extLst>
          </p:cNvPr>
          <p:cNvSpPr/>
          <p:nvPr/>
        </p:nvSpPr>
        <p:spPr>
          <a:xfrm>
            <a:off x="80682" y="4105835"/>
            <a:ext cx="995083" cy="103766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67" name="Google Shape;367;p33"/>
          <p:cNvSpPr txBox="1">
            <a:spLocks noGrp="1"/>
          </p:cNvSpPr>
          <p:nvPr>
            <p:ph type="title"/>
          </p:nvPr>
        </p:nvSpPr>
        <p:spPr>
          <a:xfrm>
            <a:off x="303661" y="225869"/>
            <a:ext cx="8970481" cy="637200"/>
          </a:xfrm>
          <a:prstGeom prst="rect">
            <a:avLst/>
          </a:prstGeom>
          <a:noFill/>
          <a:ln>
            <a:noFill/>
          </a:ln>
        </p:spPr>
        <p:txBody>
          <a:bodyPr spcFirstLastPara="1" wrap="square" lIns="91425" tIns="91425" rIns="91425" bIns="91425" anchor="t" anchorCtr="0">
            <a:noAutofit/>
          </a:bodyPr>
          <a:lstStyle/>
          <a:p>
            <a:pPr algn="ctr"/>
            <a:r>
              <a:rPr lang="en-US" sz="3600" dirty="0">
                <a:solidFill>
                  <a:schemeClr val="accent1"/>
                </a:solidFill>
                <a:latin typeface="+mn-lt"/>
                <a:cs typeface="Arial"/>
                <a:sym typeface="Avenir"/>
              </a:rPr>
              <a:t>Discussion Questions </a:t>
            </a:r>
            <a:endParaRPr lang="en-US" sz="3600" b="0">
              <a:solidFill>
                <a:schemeClr val="accent1"/>
              </a:solidFill>
            </a:endParaRPr>
          </a:p>
          <a:p>
            <a:pPr algn="ctr">
              <a:buSzPts val="1100"/>
            </a:pPr>
            <a:endParaRPr lang="en-GB" sz="2200" dirty="0">
              <a:solidFill>
                <a:schemeClr val="accent1"/>
              </a:solidFill>
              <a:latin typeface="Arial"/>
            </a:endParaRPr>
          </a:p>
        </p:txBody>
      </p:sp>
      <p:sp>
        <p:nvSpPr>
          <p:cNvPr id="368" name="Google Shape;368;p33"/>
          <p:cNvSpPr txBox="1">
            <a:spLocks noGrp="1"/>
          </p:cNvSpPr>
          <p:nvPr>
            <p:ph type="sldNum" idx="12"/>
          </p:nvPr>
        </p:nvSpPr>
        <p:spPr>
          <a:xfrm>
            <a:off x="8527200" y="4685836"/>
            <a:ext cx="548700" cy="3387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800"/>
              <a:buNone/>
            </a:pPr>
            <a:fld id="{00000000-1234-1234-1234-123412341234}" type="slidenum">
              <a:rPr lang="es-ES"/>
              <a:t>22</a:t>
            </a:fld>
            <a:endParaRPr/>
          </a:p>
        </p:txBody>
      </p:sp>
      <p:grpSp>
        <p:nvGrpSpPr>
          <p:cNvPr id="31" name="Group 30">
            <a:extLst>
              <a:ext uri="{FF2B5EF4-FFF2-40B4-BE49-F238E27FC236}">
                <a16:creationId xmlns:a16="http://schemas.microsoft.com/office/drawing/2014/main" id="{5FF5EE27-FF16-498D-B088-BE989533C68B}"/>
              </a:ext>
            </a:extLst>
          </p:cNvPr>
          <p:cNvGrpSpPr/>
          <p:nvPr/>
        </p:nvGrpSpPr>
        <p:grpSpPr>
          <a:xfrm>
            <a:off x="948883" y="918551"/>
            <a:ext cx="7456330" cy="3700610"/>
            <a:chOff x="572941" y="1336194"/>
            <a:chExt cx="2281355" cy="3700610"/>
          </a:xfrm>
          <a:solidFill>
            <a:schemeClr val="accent6">
              <a:lumMod val="40000"/>
              <a:lumOff val="60000"/>
            </a:schemeClr>
          </a:solidFill>
        </p:grpSpPr>
        <p:sp>
          <p:nvSpPr>
            <p:cNvPr id="38" name="Rectangle: Rounded Corners 37">
              <a:extLst>
                <a:ext uri="{FF2B5EF4-FFF2-40B4-BE49-F238E27FC236}">
                  <a16:creationId xmlns:a16="http://schemas.microsoft.com/office/drawing/2014/main" id="{724AF4B3-85A6-4F71-90F8-E16D0C28ED8E}"/>
                </a:ext>
              </a:extLst>
            </p:cNvPr>
            <p:cNvSpPr/>
            <p:nvPr/>
          </p:nvSpPr>
          <p:spPr>
            <a:xfrm>
              <a:off x="572941" y="1336194"/>
              <a:ext cx="2281355" cy="3700610"/>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2" name="TextBox 41">
              <a:extLst>
                <a:ext uri="{FF2B5EF4-FFF2-40B4-BE49-F238E27FC236}">
                  <a16:creationId xmlns:a16="http://schemas.microsoft.com/office/drawing/2014/main" id="{914A6E9E-B896-4A23-A431-8C14CBEC8DDD}"/>
                </a:ext>
              </a:extLst>
            </p:cNvPr>
            <p:cNvSpPr txBox="1"/>
            <p:nvPr/>
          </p:nvSpPr>
          <p:spPr>
            <a:xfrm>
              <a:off x="852713" y="1584192"/>
              <a:ext cx="1930964" cy="3416320"/>
            </a:xfrm>
            <a:prstGeom prst="rect">
              <a:avLst/>
            </a:prstGeom>
            <a:solidFill>
              <a:schemeClr val="accent6">
                <a:lumMod val="20000"/>
                <a:lumOff val="80000"/>
              </a:schemeClr>
            </a:solidFill>
            <a:ln>
              <a:noFill/>
            </a:ln>
          </p:spPr>
          <p:txBody>
            <a:bodyPr wrap="square" rtlCol="0">
              <a:spAutoFit/>
            </a:bodyPr>
            <a:lstStyle/>
            <a:p>
              <a:r>
                <a:rPr lang="en-GB" sz="3600" b="1" dirty="0">
                  <a:effectLst/>
                  <a:latin typeface="Calibri" panose="020F0502020204030204" pitchFamily="34" charset="0"/>
                  <a:ea typeface="Calibri" panose="020F0502020204030204" pitchFamily="34" charset="0"/>
                </a:rPr>
                <a:t>How does listening to Christ prompt us to hear one another, encourage us to participate in mission and help us to reflect Him to those we encounter?</a:t>
              </a:r>
              <a:endParaRPr lang="en-CA" sz="3600" b="1" dirty="0">
                <a:effectLst/>
                <a:latin typeface="Calibri" panose="020F0502020204030204" pitchFamily="34" charset="0"/>
                <a:ea typeface="Calibri" panose="020F0502020204030204" pitchFamily="34" charset="0"/>
              </a:endParaRPr>
            </a:p>
            <a:p>
              <a:r>
                <a:rPr lang="en-CA" sz="3600" dirty="0">
                  <a:effectLst/>
                  <a:latin typeface="Calibri" panose="020F0502020204030204" pitchFamily="34" charset="0"/>
                  <a:ea typeface="Calibri" panose="020F0502020204030204" pitchFamily="34" charset="0"/>
                </a:rPr>
                <a:t> </a:t>
              </a:r>
            </a:p>
          </p:txBody>
        </p:sp>
      </p:grpSp>
      <p:pic>
        <p:nvPicPr>
          <p:cNvPr id="5" name="Graphic 4" descr="Badge 10 with solid fill">
            <a:extLst>
              <a:ext uri="{FF2B5EF4-FFF2-40B4-BE49-F238E27FC236}">
                <a16:creationId xmlns:a16="http://schemas.microsoft.com/office/drawing/2014/main" id="{DED3FC66-5A5E-440C-9722-35EFBE2AFDF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50547" y="807615"/>
            <a:ext cx="914400" cy="914400"/>
          </a:xfrm>
          <a:prstGeom prst="rect">
            <a:avLst/>
          </a:prstGeom>
        </p:spPr>
      </p:pic>
    </p:spTree>
    <p:extLst>
      <p:ext uri="{BB962C8B-B14F-4D97-AF65-F5344CB8AC3E}">
        <p14:creationId xmlns:p14="http://schemas.microsoft.com/office/powerpoint/2010/main" val="34202825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sp>
        <p:nvSpPr>
          <p:cNvPr id="368" name="Google Shape;368;p33"/>
          <p:cNvSpPr txBox="1">
            <a:spLocks noGrp="1"/>
          </p:cNvSpPr>
          <p:nvPr>
            <p:ph type="sldNum" idx="12"/>
          </p:nvPr>
        </p:nvSpPr>
        <p:spPr>
          <a:xfrm>
            <a:off x="8527200" y="4685836"/>
            <a:ext cx="548700" cy="3387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800"/>
              <a:buNone/>
            </a:pPr>
            <a:fld id="{00000000-1234-1234-1234-123412341234}" type="slidenum">
              <a:rPr lang="es-ES"/>
              <a:t>23</a:t>
            </a:fld>
            <a:endParaRPr/>
          </a:p>
        </p:txBody>
      </p:sp>
      <p:cxnSp>
        <p:nvCxnSpPr>
          <p:cNvPr id="369" name="Google Shape;369;p33"/>
          <p:cNvCxnSpPr/>
          <p:nvPr/>
        </p:nvCxnSpPr>
        <p:spPr>
          <a:xfrm>
            <a:off x="3357120" y="4855186"/>
            <a:ext cx="2186400" cy="0"/>
          </a:xfrm>
          <a:prstGeom prst="straightConnector1">
            <a:avLst/>
          </a:prstGeom>
          <a:noFill/>
          <a:ln w="28575" cap="flat" cmpd="sng">
            <a:solidFill>
              <a:srgbClr val="DE8F32"/>
            </a:solidFill>
            <a:prstDash val="dot"/>
            <a:round/>
            <a:headEnd type="none" w="sm" len="sm"/>
            <a:tailEnd type="none" w="sm" len="sm"/>
          </a:ln>
        </p:spPr>
      </p:cxnSp>
      <p:sp>
        <p:nvSpPr>
          <p:cNvPr id="2" name="Rectangle 1">
            <a:extLst>
              <a:ext uri="{FF2B5EF4-FFF2-40B4-BE49-F238E27FC236}">
                <a16:creationId xmlns:a16="http://schemas.microsoft.com/office/drawing/2014/main" id="{41D3252C-4A35-478A-BEF8-BC41FCB41B6A}"/>
              </a:ext>
            </a:extLst>
          </p:cNvPr>
          <p:cNvSpPr/>
          <p:nvPr/>
        </p:nvSpPr>
        <p:spPr>
          <a:xfrm>
            <a:off x="80682" y="4105835"/>
            <a:ext cx="995083" cy="103766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Google Shape;367;p33">
            <a:extLst>
              <a:ext uri="{FF2B5EF4-FFF2-40B4-BE49-F238E27FC236}">
                <a16:creationId xmlns:a16="http://schemas.microsoft.com/office/drawing/2014/main" id="{6B984ED3-B0D2-465F-B16A-DFD1513E6D49}"/>
              </a:ext>
            </a:extLst>
          </p:cNvPr>
          <p:cNvSpPr txBox="1">
            <a:spLocks noGrp="1"/>
          </p:cNvSpPr>
          <p:nvPr>
            <p:ph type="title"/>
          </p:nvPr>
        </p:nvSpPr>
        <p:spPr>
          <a:xfrm>
            <a:off x="1514249" y="598296"/>
            <a:ext cx="8298632" cy="637200"/>
          </a:xfrm>
          <a:prstGeom prst="rect">
            <a:avLst/>
          </a:prstGeom>
          <a:noFill/>
          <a:ln>
            <a:noFill/>
          </a:ln>
        </p:spPr>
        <p:txBody>
          <a:bodyPr spcFirstLastPara="1" wrap="square" lIns="91425" tIns="91425" rIns="91425" bIns="91425" anchor="t" anchorCtr="0">
            <a:noAutofit/>
          </a:bodyPr>
          <a:lstStyle/>
          <a:p>
            <a:pPr marL="0" lvl="0" indent="0" rtl="0">
              <a:lnSpc>
                <a:spcPct val="100000"/>
              </a:lnSpc>
              <a:spcBef>
                <a:spcPts val="0"/>
              </a:spcBef>
              <a:spcAft>
                <a:spcPts val="0"/>
              </a:spcAft>
              <a:buSzPts val="1100"/>
              <a:buNone/>
            </a:pPr>
            <a:r>
              <a:rPr lang="es-ES" sz="4800" dirty="0">
                <a:solidFill>
                  <a:schemeClr val="accent1"/>
                </a:solidFill>
                <a:latin typeface="+mj-lt"/>
                <a:ea typeface="Avenir"/>
                <a:cs typeface="Avenir"/>
                <a:sym typeface="Avenir"/>
              </a:rPr>
              <a:t>Time to </a:t>
            </a:r>
            <a:r>
              <a:rPr lang="es-ES" sz="4800" dirty="0" err="1">
                <a:solidFill>
                  <a:schemeClr val="accent1"/>
                </a:solidFill>
                <a:latin typeface="+mj-lt"/>
                <a:ea typeface="Avenir"/>
                <a:cs typeface="Avenir"/>
                <a:sym typeface="Avenir"/>
              </a:rPr>
              <a:t>Summarize</a:t>
            </a:r>
            <a:r>
              <a:rPr lang="es-ES" sz="4800" dirty="0">
                <a:solidFill>
                  <a:schemeClr val="accent1"/>
                </a:solidFill>
                <a:latin typeface="+mj-lt"/>
                <a:ea typeface="Avenir"/>
                <a:cs typeface="Avenir"/>
                <a:sym typeface="Avenir"/>
              </a:rPr>
              <a:t>! </a:t>
            </a:r>
            <a:endParaRPr sz="4800" dirty="0">
              <a:solidFill>
                <a:schemeClr val="accent1"/>
              </a:solidFill>
              <a:latin typeface="+mj-lt"/>
              <a:ea typeface="Avenir"/>
              <a:cs typeface="Avenir"/>
              <a:sym typeface="Avenir"/>
            </a:endParaRPr>
          </a:p>
        </p:txBody>
      </p:sp>
      <p:sp>
        <p:nvSpPr>
          <p:cNvPr id="6" name="Text Placeholder 3">
            <a:extLst>
              <a:ext uri="{FF2B5EF4-FFF2-40B4-BE49-F238E27FC236}">
                <a16:creationId xmlns:a16="http://schemas.microsoft.com/office/drawing/2014/main" id="{E2E3139C-8600-4284-894E-2A2FCD1E0EF2}"/>
              </a:ext>
            </a:extLst>
          </p:cNvPr>
          <p:cNvSpPr txBox="1">
            <a:spLocks/>
          </p:cNvSpPr>
          <p:nvPr/>
        </p:nvSpPr>
        <p:spPr>
          <a:xfrm>
            <a:off x="1265438" y="1947584"/>
            <a:ext cx="7072088" cy="3835661"/>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04800" algn="l" rtl="0">
              <a:lnSpc>
                <a:spcPct val="115000"/>
              </a:lnSpc>
              <a:spcBef>
                <a:spcPts val="0"/>
              </a:spcBef>
              <a:spcAft>
                <a:spcPts val="0"/>
              </a:spcAft>
              <a:buClr>
                <a:srgbClr val="666666"/>
              </a:buClr>
              <a:buSzPts val="1100"/>
              <a:buFont typeface="Helvetica Neue"/>
              <a:buNone/>
              <a:defRPr sz="1100" b="0" i="0" u="none" strike="noStrike" cap="none">
                <a:solidFill>
                  <a:srgbClr val="666666"/>
                </a:solidFill>
                <a:latin typeface="Helvetica Neue Light"/>
                <a:ea typeface="Helvetica Neue Light"/>
                <a:cs typeface="Helvetica Neue Light"/>
                <a:sym typeface="Helvetica Neue Light"/>
              </a:defRPr>
            </a:lvl1pPr>
            <a:lvl2pPr marL="914400" marR="0" lvl="1" indent="-304800" algn="l" rtl="0">
              <a:lnSpc>
                <a:spcPct val="115000"/>
              </a:lnSpc>
              <a:spcBef>
                <a:spcPts val="0"/>
              </a:spcBef>
              <a:spcAft>
                <a:spcPts val="0"/>
              </a:spcAft>
              <a:buClr>
                <a:srgbClr val="DE8F32"/>
              </a:buClr>
              <a:buSzPts val="1100"/>
              <a:buFont typeface="Helvetica Neue"/>
              <a:buNone/>
              <a:defRPr sz="1100" b="0" i="0" u="none" strike="noStrike" cap="none">
                <a:solidFill>
                  <a:schemeClr val="dk1"/>
                </a:solidFill>
                <a:latin typeface="Helvetica Neue"/>
                <a:ea typeface="Helvetica Neue"/>
                <a:cs typeface="Helvetica Neue"/>
                <a:sym typeface="Helvetica Neue"/>
              </a:defRPr>
            </a:lvl2pPr>
            <a:lvl3pPr marL="1371600" marR="0" lvl="2" indent="-304800" algn="l" rtl="0">
              <a:lnSpc>
                <a:spcPct val="115000"/>
              </a:lnSpc>
              <a:spcBef>
                <a:spcPts val="0"/>
              </a:spcBef>
              <a:spcAft>
                <a:spcPts val="0"/>
              </a:spcAft>
              <a:buClr>
                <a:srgbClr val="DE8F32"/>
              </a:buClr>
              <a:buSzPts val="1100"/>
              <a:buFont typeface="Helvetica Neue"/>
              <a:buNone/>
              <a:defRPr sz="1100" b="0" i="0" u="none" strike="noStrike" cap="none">
                <a:solidFill>
                  <a:schemeClr val="dk1"/>
                </a:solidFill>
                <a:latin typeface="Helvetica Neue"/>
                <a:ea typeface="Helvetica Neue"/>
                <a:cs typeface="Helvetica Neue"/>
                <a:sym typeface="Helvetica Neue"/>
              </a:defRPr>
            </a:lvl3pPr>
            <a:lvl4pPr marL="1828800" marR="0" lvl="3" indent="-304800" algn="l" rtl="0">
              <a:lnSpc>
                <a:spcPct val="115000"/>
              </a:lnSpc>
              <a:spcBef>
                <a:spcPts val="0"/>
              </a:spcBef>
              <a:spcAft>
                <a:spcPts val="0"/>
              </a:spcAft>
              <a:buClr>
                <a:srgbClr val="DE8F32"/>
              </a:buClr>
              <a:buSzPts val="1100"/>
              <a:buFont typeface="Helvetica Neue"/>
              <a:buNone/>
              <a:defRPr sz="1100" b="0" i="0" u="none" strike="noStrike" cap="none">
                <a:solidFill>
                  <a:schemeClr val="dk1"/>
                </a:solidFill>
                <a:latin typeface="Helvetica Neue"/>
                <a:ea typeface="Helvetica Neue"/>
                <a:cs typeface="Helvetica Neue"/>
                <a:sym typeface="Helvetica Neue"/>
              </a:defRPr>
            </a:lvl4pPr>
            <a:lvl5pPr marL="2286000" marR="0" lvl="4" indent="-304800" algn="l" rtl="0">
              <a:lnSpc>
                <a:spcPct val="115000"/>
              </a:lnSpc>
              <a:spcBef>
                <a:spcPts val="0"/>
              </a:spcBef>
              <a:spcAft>
                <a:spcPts val="0"/>
              </a:spcAft>
              <a:buClr>
                <a:srgbClr val="DE8F32"/>
              </a:buClr>
              <a:buSzPts val="1100"/>
              <a:buFont typeface="Helvetica Neue"/>
              <a:buNone/>
              <a:defRPr sz="1100" b="0" i="0" u="none" strike="noStrike" cap="none">
                <a:solidFill>
                  <a:schemeClr val="dk1"/>
                </a:solidFill>
                <a:latin typeface="Helvetica Neue"/>
                <a:ea typeface="Helvetica Neue"/>
                <a:cs typeface="Helvetica Neue"/>
                <a:sym typeface="Helvetica Neue"/>
              </a:defRPr>
            </a:lvl5pPr>
            <a:lvl6pPr marL="2743200" marR="0" lvl="5" indent="-304800" algn="l" rtl="0">
              <a:lnSpc>
                <a:spcPct val="115000"/>
              </a:lnSpc>
              <a:spcBef>
                <a:spcPts val="0"/>
              </a:spcBef>
              <a:spcAft>
                <a:spcPts val="0"/>
              </a:spcAft>
              <a:buClr>
                <a:srgbClr val="DE8F32"/>
              </a:buClr>
              <a:buSzPts val="1100"/>
              <a:buFont typeface="Helvetica Neue"/>
              <a:buNone/>
              <a:defRPr sz="1100" b="0" i="0" u="none" strike="noStrike" cap="none">
                <a:solidFill>
                  <a:schemeClr val="dk1"/>
                </a:solidFill>
                <a:latin typeface="Helvetica Neue"/>
                <a:ea typeface="Helvetica Neue"/>
                <a:cs typeface="Helvetica Neue"/>
                <a:sym typeface="Helvetica Neue"/>
              </a:defRPr>
            </a:lvl6pPr>
            <a:lvl7pPr marL="3200400" marR="0" lvl="6" indent="-304800" algn="l" rtl="0">
              <a:lnSpc>
                <a:spcPct val="115000"/>
              </a:lnSpc>
              <a:spcBef>
                <a:spcPts val="0"/>
              </a:spcBef>
              <a:spcAft>
                <a:spcPts val="0"/>
              </a:spcAft>
              <a:buClr>
                <a:srgbClr val="DE8F32"/>
              </a:buClr>
              <a:buSzPts val="1100"/>
              <a:buFont typeface="Helvetica Neue"/>
              <a:buNone/>
              <a:defRPr sz="1100" b="0" i="0" u="none" strike="noStrike" cap="none">
                <a:solidFill>
                  <a:schemeClr val="dk1"/>
                </a:solidFill>
                <a:latin typeface="Helvetica Neue"/>
                <a:ea typeface="Helvetica Neue"/>
                <a:cs typeface="Helvetica Neue"/>
                <a:sym typeface="Helvetica Neue"/>
              </a:defRPr>
            </a:lvl7pPr>
            <a:lvl8pPr marL="3657600" marR="0" lvl="7" indent="-304800" algn="l" rtl="0">
              <a:lnSpc>
                <a:spcPct val="115000"/>
              </a:lnSpc>
              <a:spcBef>
                <a:spcPts val="0"/>
              </a:spcBef>
              <a:spcAft>
                <a:spcPts val="0"/>
              </a:spcAft>
              <a:buClr>
                <a:srgbClr val="DE8F32"/>
              </a:buClr>
              <a:buSzPts val="1100"/>
              <a:buFont typeface="Helvetica Neue"/>
              <a:buNone/>
              <a:defRPr sz="1100" b="0" i="0" u="none" strike="noStrike" cap="none">
                <a:solidFill>
                  <a:schemeClr val="dk1"/>
                </a:solidFill>
                <a:latin typeface="Helvetica Neue"/>
                <a:ea typeface="Helvetica Neue"/>
                <a:cs typeface="Helvetica Neue"/>
                <a:sym typeface="Helvetica Neue"/>
              </a:defRPr>
            </a:lvl8pPr>
            <a:lvl9pPr marL="4114800" marR="0" lvl="8" indent="-304800" algn="l" rtl="0">
              <a:lnSpc>
                <a:spcPct val="115000"/>
              </a:lnSpc>
              <a:spcBef>
                <a:spcPts val="0"/>
              </a:spcBef>
              <a:spcAft>
                <a:spcPts val="0"/>
              </a:spcAft>
              <a:buClr>
                <a:srgbClr val="DE8F32"/>
              </a:buClr>
              <a:buSzPts val="1100"/>
              <a:buFont typeface="Helvetica Neue"/>
              <a:buNone/>
              <a:defRPr sz="1100" b="0" i="0" u="none" strike="noStrike" cap="none">
                <a:solidFill>
                  <a:schemeClr val="dk1"/>
                </a:solidFill>
                <a:latin typeface="Helvetica Neue"/>
                <a:ea typeface="Helvetica Neue"/>
                <a:cs typeface="Helvetica Neue"/>
                <a:sym typeface="Helvetica Neue"/>
              </a:defRPr>
            </a:lvl9pPr>
          </a:lstStyle>
          <a:p>
            <a:pPr marL="152400" indent="0" algn="ctr"/>
            <a:r>
              <a:rPr lang="en-CA" sz="2800" dirty="0">
                <a:solidFill>
                  <a:schemeClr val="tx1"/>
                </a:solidFill>
                <a:latin typeface="+mn-lt"/>
              </a:rPr>
              <a:t>Note taker or scribe, in consultation with participations, summarize the major themes of the listening sessions  </a:t>
            </a:r>
          </a:p>
        </p:txBody>
      </p:sp>
    </p:spTree>
    <p:extLst>
      <p:ext uri="{BB962C8B-B14F-4D97-AF65-F5344CB8AC3E}">
        <p14:creationId xmlns:p14="http://schemas.microsoft.com/office/powerpoint/2010/main" val="1946773886"/>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DE8F32"/>
      </a:accent1>
      <a:accent2>
        <a:srgbClr val="212121"/>
      </a:accent2>
      <a:accent3>
        <a:srgbClr val="B21444"/>
      </a:accent3>
      <a:accent4>
        <a:srgbClr val="CCCCCC"/>
      </a:accent4>
      <a:accent5>
        <a:srgbClr val="999999"/>
      </a:accent5>
      <a:accent6>
        <a:srgbClr val="00ACB3"/>
      </a:accent6>
      <a:hlink>
        <a:srgbClr val="0000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6650</TotalTime>
  <Words>1653</Words>
  <Application>Microsoft Macintosh PowerPoint</Application>
  <PresentationFormat>On-screen Show (16:9)</PresentationFormat>
  <Paragraphs>186</Paragraphs>
  <Slides>23</Slides>
  <Notes>21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23</vt:i4>
      </vt:variant>
    </vt:vector>
  </HeadingPairs>
  <TitlesOfParts>
    <vt:vector size="33" baseType="lpstr">
      <vt:lpstr>Arial Black</vt:lpstr>
      <vt:lpstr>Calibri</vt:lpstr>
      <vt:lpstr>Arial</vt:lpstr>
      <vt:lpstr>Roboto</vt:lpstr>
      <vt:lpstr>Helvetica Neue Light</vt:lpstr>
      <vt:lpstr>Helvetica Neue</vt:lpstr>
      <vt:lpstr>Avenir</vt:lpstr>
      <vt:lpstr>Arial</vt:lpstr>
      <vt:lpstr>Times New Roman</vt:lpstr>
      <vt:lpstr>Simple Light</vt:lpstr>
      <vt:lpstr>PowerPoint Presentation</vt:lpstr>
      <vt:lpstr>Parish Synod Listening Sessions</vt:lpstr>
      <vt:lpstr>PowerPoint Presentation</vt:lpstr>
      <vt:lpstr>Lectio Divina – Divine Reading</vt:lpstr>
      <vt:lpstr>Lectio Divina (Jesus and the Woman at the Well)  John 4:5-30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Discussion Questions </vt:lpstr>
      <vt:lpstr>Discussion Questions </vt:lpstr>
      <vt:lpstr>Discussion Questions </vt:lpstr>
      <vt:lpstr>Discussion Questions </vt:lpstr>
      <vt:lpstr>Discussion Questions </vt:lpstr>
      <vt:lpstr>Discussion Questions </vt:lpstr>
      <vt:lpstr>Discussion Questions  </vt:lpstr>
      <vt:lpstr>PowerPoint Presentation</vt:lpstr>
      <vt:lpstr>PowerPoint Presentation</vt:lpstr>
      <vt:lpstr>Discussion Questions  </vt:lpstr>
      <vt:lpstr>Time to Summarize! </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 a Synodal Church: Communion, Participation, and Mission</dc:title>
  <dc:creator>nathalie.becquart</dc:creator>
  <cp:lastModifiedBy>Taylor Lynch</cp:lastModifiedBy>
  <cp:revision>99</cp:revision>
  <dcterms:modified xsi:type="dcterms:W3CDTF">2021-12-22T18:40:16Z</dcterms:modified>
</cp:coreProperties>
</file>